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B2B2B2"/>
    <a:srgbClr val="202020"/>
    <a:srgbClr val="323232"/>
    <a:srgbClr val="CC3300"/>
    <a:srgbClr val="CC00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768" y="6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  <a:t>10/29/2023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  <a:t>10/29/2023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/>
          <p:nvPr>
            <p:extLst>
              <p:ext uri="{D42A27DB-BD31-4B8C-83A1-F6EECF244321}">
                <p14:modId xmlns:p14="http://schemas.microsoft.com/office/powerpoint/2010/main" val="2955035310"/>
              </p:ext>
            </p:extLst>
          </p:nvPr>
        </p:nvGraphicFramePr>
        <p:xfrm>
          <a:off x="1682261" y="194676"/>
          <a:ext cx="8449996" cy="612406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112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2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24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69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</a:rPr>
                        <a:t>07/08/23 - Instruções iniciais da disciplina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  <a:sym typeface="+mn-ea"/>
                        </a:rPr>
                        <a:t>04/09/23 -</a:t>
                      </a:r>
                      <a:r>
                        <a:rPr lang="pt-BR" altLang="en-US" sz="1800" b="1" dirty="0">
                          <a:solidFill>
                            <a:schemeClr val="tx1"/>
                          </a:solidFill>
                        </a:rPr>
                        <a:t>Entropia e Energia Libre de Gibbs – T2</a:t>
                      </a: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  <a:sym typeface="+mn-ea"/>
                        </a:rPr>
                        <a:t>02/10/23 Equilíbrio em solução aquosa 2</a:t>
                      </a: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  <a:sym typeface="+mn-ea"/>
                        </a:rPr>
                        <a:t> T3</a:t>
                      </a: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  <a:sym typeface="+mn-ea"/>
                        </a:rPr>
                        <a:t>06/11/23 –Eletrólise, pilhas, baterias e corrosão – T5</a:t>
                      </a: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656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</a:rPr>
                        <a:t>15/08/23 - Energia, calor e trabalho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rgbClr val="FF0000"/>
                          </a:solidFill>
                          <a:sym typeface="+mn-ea"/>
                        </a:rPr>
                        <a:t>11/09/23 – P1</a:t>
                      </a:r>
                      <a:endParaRPr lang="pt-BR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  <a:sym typeface="+mn-ea"/>
                        </a:rPr>
                        <a:t>09/10/23 - </a:t>
                      </a:r>
                    </a:p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  <a:sym typeface="+mn-ea"/>
                        </a:rPr>
                        <a:t>Revisão para a prova</a:t>
                      </a: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  <a:sym typeface="+mn-ea"/>
                        </a:rPr>
                        <a:t>13/11/23 - Eletrólise, pilhas, baterias e corrosão </a:t>
                      </a:r>
                      <a:endParaRPr lang="pt-BR" altLang="en-US" sz="1800" b="1" dirty="0">
                        <a:solidFill>
                          <a:srgbClr val="FF0000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630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</a:rPr>
                        <a:t>21/08/23 – Energia, calor e trabalho -T1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  <a:sym typeface="+mn-ea"/>
                        </a:rPr>
                        <a:t>18/09/23 - Equilíbrio Químico 1 e 2</a:t>
                      </a: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rgbClr val="FF3300"/>
                          </a:solidFill>
                          <a:sym typeface="+mn-ea"/>
                        </a:rPr>
                        <a:t>16/10/2023 – P3</a:t>
                      </a:r>
                      <a:endParaRPr lang="pt-BR" altLang="en-US" sz="1800" b="1" dirty="0">
                        <a:solidFill>
                          <a:srgbClr val="FF3300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rgbClr val="FF0000"/>
                          </a:solidFill>
                          <a:sym typeface="+mn-ea"/>
                        </a:rPr>
                        <a:t>20/11/23 – P3</a:t>
                      </a:r>
                      <a:endParaRPr lang="pt-BR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96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</a:rPr>
                        <a:t>28/08/23 – Calorimetria e entalpia</a:t>
                      </a: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  <a:sym typeface="+mn-ea"/>
                        </a:rPr>
                        <a:t>25/09/23 -Equilíbrio em solução aquosa 1</a:t>
                      </a: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BR" altLang="en-US" sz="1800" b="1" dirty="0">
                          <a:solidFill>
                            <a:schemeClr val="tx1"/>
                          </a:solidFill>
                          <a:sym typeface="+mn-ea"/>
                        </a:rPr>
                        <a:t>30/10/23 – Equilíbrio de Solubilidade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altLang="en-US" sz="18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en-US" sz="1800" b="1" dirty="0">
                          <a:solidFill>
                            <a:srgbClr val="FF3300"/>
                          </a:solidFill>
                          <a:sym typeface="+mn-ea"/>
                        </a:rPr>
                        <a:t>27/11/2023 - PF</a:t>
                      </a:r>
                      <a:endParaRPr lang="pt-BR" altLang="en-US" sz="1800" b="1" dirty="0">
                        <a:solidFill>
                          <a:srgbClr val="FF3300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pt-BR" altLang="en-US" sz="1800" b="1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102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微软雅黑</vt:lpstr>
      <vt:lpstr>Arial</vt:lpstr>
      <vt:lpstr>Calibri</vt:lpstr>
      <vt:lpstr>Calibri Light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Sistemas</dc:creator>
  <cp:lastModifiedBy>Sistemas</cp:lastModifiedBy>
  <cp:revision>11</cp:revision>
  <dcterms:created xsi:type="dcterms:W3CDTF">2022-08-15T20:24:00Z</dcterms:created>
  <dcterms:modified xsi:type="dcterms:W3CDTF">2023-10-29T18:20:33Z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1046-11.2.0.11341</vt:lpwstr>
  </property>
  <property fmtid="{D5CDD505-2E9C-101B-9397-08002B2CF9AE}" pid="3" name="ICV">
    <vt:lpwstr>844BCBBDB32B425E8D3133C42A9CE180</vt:lpwstr>
  </property>
</Properties>
</file>