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9" r:id="rId33"/>
    <p:sldId id="293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UENF\RMN-Vinhos\UV\Espectros%20Vinh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Plan1!$C$2</c:f>
              <c:strCache>
                <c:ptCount val="1"/>
                <c:pt idx="0">
                  <c:v>Agua-Ar</c:v>
                </c:pt>
              </c:strCache>
            </c:strRef>
          </c:tx>
          <c:marker>
            <c:symbol val="none"/>
          </c:marker>
          <c:val>
            <c:numRef>
              <c:f>Plan1!$C$4:$C$404</c:f>
              <c:numCache>
                <c:formatCode>General</c:formatCode>
                <c:ptCount val="401"/>
                <c:pt idx="0">
                  <c:v>1.835</c:v>
                </c:pt>
                <c:pt idx="1">
                  <c:v>1.615</c:v>
                </c:pt>
                <c:pt idx="2">
                  <c:v>1.3380000000000001</c:v>
                </c:pt>
                <c:pt idx="3">
                  <c:v>1.1579999999999993</c:v>
                </c:pt>
                <c:pt idx="4">
                  <c:v>1.0529999999999993</c:v>
                </c:pt>
                <c:pt idx="5">
                  <c:v>0.99</c:v>
                </c:pt>
                <c:pt idx="6">
                  <c:v>0.95400000000000029</c:v>
                </c:pt>
                <c:pt idx="7">
                  <c:v>0.93200000000000005</c:v>
                </c:pt>
                <c:pt idx="8">
                  <c:v>0.91600000000000004</c:v>
                </c:pt>
                <c:pt idx="9">
                  <c:v>0.90900000000000003</c:v>
                </c:pt>
                <c:pt idx="10">
                  <c:v>0.90900000000000003</c:v>
                </c:pt>
                <c:pt idx="11">
                  <c:v>0.91300000000000003</c:v>
                </c:pt>
                <c:pt idx="12">
                  <c:v>0.92100000000000004</c:v>
                </c:pt>
                <c:pt idx="13">
                  <c:v>0.93400000000000005</c:v>
                </c:pt>
                <c:pt idx="14">
                  <c:v>0.95400000000000029</c:v>
                </c:pt>
                <c:pt idx="15">
                  <c:v>0.97899999999999998</c:v>
                </c:pt>
                <c:pt idx="16">
                  <c:v>1.012</c:v>
                </c:pt>
                <c:pt idx="17">
                  <c:v>1.046</c:v>
                </c:pt>
                <c:pt idx="18">
                  <c:v>1.081</c:v>
                </c:pt>
                <c:pt idx="19">
                  <c:v>1.111</c:v>
                </c:pt>
                <c:pt idx="20">
                  <c:v>1.1299999999999992</c:v>
                </c:pt>
                <c:pt idx="21">
                  <c:v>1.137</c:v>
                </c:pt>
                <c:pt idx="22">
                  <c:v>1.135</c:v>
                </c:pt>
                <c:pt idx="23">
                  <c:v>1.1240000000000001</c:v>
                </c:pt>
                <c:pt idx="24">
                  <c:v>1.111</c:v>
                </c:pt>
                <c:pt idx="25">
                  <c:v>1.0820000000000001</c:v>
                </c:pt>
                <c:pt idx="26">
                  <c:v>1.022</c:v>
                </c:pt>
                <c:pt idx="27">
                  <c:v>0.94499999999999995</c:v>
                </c:pt>
                <c:pt idx="28">
                  <c:v>0.86200000000000032</c:v>
                </c:pt>
                <c:pt idx="29">
                  <c:v>0.79800000000000004</c:v>
                </c:pt>
                <c:pt idx="30">
                  <c:v>0.74200000000000033</c:v>
                </c:pt>
                <c:pt idx="31">
                  <c:v>0.65900000000000036</c:v>
                </c:pt>
                <c:pt idx="32">
                  <c:v>0.54100000000000004</c:v>
                </c:pt>
                <c:pt idx="33">
                  <c:v>0.42100000000000021</c:v>
                </c:pt>
                <c:pt idx="34">
                  <c:v>0.32200000000000017</c:v>
                </c:pt>
                <c:pt idx="35">
                  <c:v>0.25600000000000001</c:v>
                </c:pt>
                <c:pt idx="36">
                  <c:v>0.21500000000000008</c:v>
                </c:pt>
                <c:pt idx="37">
                  <c:v>0.19100000000000009</c:v>
                </c:pt>
                <c:pt idx="38">
                  <c:v>0.17700000000000007</c:v>
                </c:pt>
                <c:pt idx="39">
                  <c:v>0.16900000000000012</c:v>
                </c:pt>
                <c:pt idx="40">
                  <c:v>0.16300000000000009</c:v>
                </c:pt>
                <c:pt idx="41">
                  <c:v>0.16000000000000009</c:v>
                </c:pt>
                <c:pt idx="42">
                  <c:v>0.15800000000000008</c:v>
                </c:pt>
                <c:pt idx="43">
                  <c:v>0.15600000000000008</c:v>
                </c:pt>
                <c:pt idx="44">
                  <c:v>0.15500000000000008</c:v>
                </c:pt>
                <c:pt idx="45">
                  <c:v>0.15400000000000008</c:v>
                </c:pt>
                <c:pt idx="46">
                  <c:v>0.15400000000000008</c:v>
                </c:pt>
                <c:pt idx="47">
                  <c:v>0.15300000000000008</c:v>
                </c:pt>
                <c:pt idx="48">
                  <c:v>0.15300000000000008</c:v>
                </c:pt>
                <c:pt idx="49">
                  <c:v>0.15200000000000008</c:v>
                </c:pt>
                <c:pt idx="50">
                  <c:v>0.15100000000000008</c:v>
                </c:pt>
                <c:pt idx="51">
                  <c:v>0.15000000000000008</c:v>
                </c:pt>
                <c:pt idx="52">
                  <c:v>0.14900000000000008</c:v>
                </c:pt>
                <c:pt idx="53">
                  <c:v>0.14900000000000008</c:v>
                </c:pt>
                <c:pt idx="54">
                  <c:v>0.14800000000000008</c:v>
                </c:pt>
                <c:pt idx="55">
                  <c:v>0.14700000000000008</c:v>
                </c:pt>
                <c:pt idx="56">
                  <c:v>0.14500000000000007</c:v>
                </c:pt>
                <c:pt idx="57">
                  <c:v>0.14300000000000004</c:v>
                </c:pt>
                <c:pt idx="58">
                  <c:v>0.14000000000000001</c:v>
                </c:pt>
                <c:pt idx="59">
                  <c:v>0.13900000000000001</c:v>
                </c:pt>
                <c:pt idx="60">
                  <c:v>0.13900000000000001</c:v>
                </c:pt>
                <c:pt idx="61">
                  <c:v>0.13900000000000001</c:v>
                </c:pt>
                <c:pt idx="62">
                  <c:v>0.13600000000000001</c:v>
                </c:pt>
                <c:pt idx="63">
                  <c:v>0.13200000000000001</c:v>
                </c:pt>
                <c:pt idx="64">
                  <c:v>0.128</c:v>
                </c:pt>
                <c:pt idx="65">
                  <c:v>0.125</c:v>
                </c:pt>
                <c:pt idx="66">
                  <c:v>0.12300000000000004</c:v>
                </c:pt>
                <c:pt idx="67">
                  <c:v>0.12300000000000004</c:v>
                </c:pt>
                <c:pt idx="68">
                  <c:v>0.12200000000000004</c:v>
                </c:pt>
                <c:pt idx="69">
                  <c:v>0.11799999999999999</c:v>
                </c:pt>
                <c:pt idx="70">
                  <c:v>0.11400000000000005</c:v>
                </c:pt>
                <c:pt idx="71">
                  <c:v>0.11100000000000004</c:v>
                </c:pt>
                <c:pt idx="72">
                  <c:v>0.11100000000000004</c:v>
                </c:pt>
                <c:pt idx="73">
                  <c:v>0.10900000000000004</c:v>
                </c:pt>
                <c:pt idx="74">
                  <c:v>0.10600000000000002</c:v>
                </c:pt>
                <c:pt idx="75">
                  <c:v>0.10299999999999998</c:v>
                </c:pt>
                <c:pt idx="76">
                  <c:v>0.10100000000000002</c:v>
                </c:pt>
                <c:pt idx="77">
                  <c:v>9.9000000000000074E-2</c:v>
                </c:pt>
                <c:pt idx="78">
                  <c:v>9.8000000000000101E-2</c:v>
                </c:pt>
                <c:pt idx="79">
                  <c:v>9.6000000000000058E-2</c:v>
                </c:pt>
                <c:pt idx="80">
                  <c:v>9.5000000000000057E-2</c:v>
                </c:pt>
                <c:pt idx="81">
                  <c:v>9.4000000000000056E-2</c:v>
                </c:pt>
                <c:pt idx="82">
                  <c:v>9.3000000000000083E-2</c:v>
                </c:pt>
                <c:pt idx="83">
                  <c:v>9.2000000000000026E-2</c:v>
                </c:pt>
                <c:pt idx="84">
                  <c:v>9.1000000000000025E-2</c:v>
                </c:pt>
                <c:pt idx="85">
                  <c:v>9.0000000000000052E-2</c:v>
                </c:pt>
                <c:pt idx="86">
                  <c:v>8.9000000000000079E-2</c:v>
                </c:pt>
                <c:pt idx="87">
                  <c:v>8.8000000000000064E-2</c:v>
                </c:pt>
                <c:pt idx="88">
                  <c:v>8.6000000000000063E-2</c:v>
                </c:pt>
                <c:pt idx="89">
                  <c:v>8.5000000000000048E-2</c:v>
                </c:pt>
                <c:pt idx="90">
                  <c:v>8.300000000000006E-2</c:v>
                </c:pt>
                <c:pt idx="91">
                  <c:v>8.2000000000000003E-2</c:v>
                </c:pt>
                <c:pt idx="92">
                  <c:v>8.0000000000000057E-2</c:v>
                </c:pt>
                <c:pt idx="93">
                  <c:v>7.8000000000000042E-2</c:v>
                </c:pt>
                <c:pt idx="94">
                  <c:v>7.7000000000000041E-2</c:v>
                </c:pt>
                <c:pt idx="95">
                  <c:v>7.5000000000000039E-2</c:v>
                </c:pt>
                <c:pt idx="96">
                  <c:v>7.4000000000000038E-2</c:v>
                </c:pt>
                <c:pt idx="97">
                  <c:v>7.2000000000000036E-2</c:v>
                </c:pt>
                <c:pt idx="98">
                  <c:v>7.1000000000000021E-2</c:v>
                </c:pt>
                <c:pt idx="99">
                  <c:v>7.0000000000000034E-2</c:v>
                </c:pt>
                <c:pt idx="100">
                  <c:v>6.9000000000000047E-2</c:v>
                </c:pt>
                <c:pt idx="101">
                  <c:v>6.8000000000000033E-2</c:v>
                </c:pt>
                <c:pt idx="102">
                  <c:v>6.7000000000000046E-2</c:v>
                </c:pt>
                <c:pt idx="103">
                  <c:v>6.5000000000000044E-2</c:v>
                </c:pt>
                <c:pt idx="104">
                  <c:v>6.4000000000000043E-2</c:v>
                </c:pt>
                <c:pt idx="105">
                  <c:v>6.3000000000000014E-2</c:v>
                </c:pt>
                <c:pt idx="106">
                  <c:v>6.2000000000000034E-2</c:v>
                </c:pt>
                <c:pt idx="107">
                  <c:v>6.1000000000000026E-2</c:v>
                </c:pt>
                <c:pt idx="108">
                  <c:v>6.0000000000000032E-2</c:v>
                </c:pt>
                <c:pt idx="109">
                  <c:v>5.9000000000000032E-2</c:v>
                </c:pt>
                <c:pt idx="110">
                  <c:v>5.8000000000000031E-2</c:v>
                </c:pt>
                <c:pt idx="111">
                  <c:v>5.7000000000000037E-2</c:v>
                </c:pt>
                <c:pt idx="112">
                  <c:v>5.6000000000000022E-2</c:v>
                </c:pt>
                <c:pt idx="113">
                  <c:v>5.5000000000000028E-2</c:v>
                </c:pt>
                <c:pt idx="114">
                  <c:v>5.5000000000000028E-2</c:v>
                </c:pt>
                <c:pt idx="115">
                  <c:v>5.4000000000000034E-2</c:v>
                </c:pt>
                <c:pt idx="116">
                  <c:v>5.3000000000000026E-2</c:v>
                </c:pt>
                <c:pt idx="117">
                  <c:v>5.3000000000000026E-2</c:v>
                </c:pt>
                <c:pt idx="118">
                  <c:v>5.2000000000000032E-2</c:v>
                </c:pt>
                <c:pt idx="119">
                  <c:v>5.1000000000000004E-2</c:v>
                </c:pt>
                <c:pt idx="120">
                  <c:v>5.1000000000000004E-2</c:v>
                </c:pt>
                <c:pt idx="121">
                  <c:v>5.1000000000000004E-2</c:v>
                </c:pt>
                <c:pt idx="122">
                  <c:v>5.0000000000000031E-2</c:v>
                </c:pt>
                <c:pt idx="123">
                  <c:v>5.0000000000000031E-2</c:v>
                </c:pt>
                <c:pt idx="124">
                  <c:v>4.9000000000000037E-2</c:v>
                </c:pt>
                <c:pt idx="125">
                  <c:v>4.9000000000000037E-2</c:v>
                </c:pt>
                <c:pt idx="126">
                  <c:v>4.8000000000000029E-2</c:v>
                </c:pt>
                <c:pt idx="127">
                  <c:v>4.8000000000000029E-2</c:v>
                </c:pt>
                <c:pt idx="128">
                  <c:v>4.8000000000000029E-2</c:v>
                </c:pt>
                <c:pt idx="129">
                  <c:v>4.8000000000000029E-2</c:v>
                </c:pt>
                <c:pt idx="130">
                  <c:v>4.7000000000000028E-2</c:v>
                </c:pt>
                <c:pt idx="131">
                  <c:v>4.7000000000000028E-2</c:v>
                </c:pt>
                <c:pt idx="132">
                  <c:v>4.7000000000000028E-2</c:v>
                </c:pt>
                <c:pt idx="133">
                  <c:v>4.7000000000000028E-2</c:v>
                </c:pt>
                <c:pt idx="134">
                  <c:v>4.6000000000000013E-2</c:v>
                </c:pt>
                <c:pt idx="135">
                  <c:v>4.6000000000000013E-2</c:v>
                </c:pt>
                <c:pt idx="136">
                  <c:v>4.6000000000000013E-2</c:v>
                </c:pt>
                <c:pt idx="137">
                  <c:v>4.5000000000000026E-2</c:v>
                </c:pt>
                <c:pt idx="138">
                  <c:v>4.5000000000000026E-2</c:v>
                </c:pt>
                <c:pt idx="139">
                  <c:v>4.5000000000000026E-2</c:v>
                </c:pt>
                <c:pt idx="140">
                  <c:v>4.3000000000000003E-2</c:v>
                </c:pt>
                <c:pt idx="141">
                  <c:v>4.4000000000000018E-2</c:v>
                </c:pt>
                <c:pt idx="142">
                  <c:v>4.5000000000000026E-2</c:v>
                </c:pt>
                <c:pt idx="143">
                  <c:v>4.4000000000000018E-2</c:v>
                </c:pt>
                <c:pt idx="144">
                  <c:v>4.4000000000000018E-2</c:v>
                </c:pt>
                <c:pt idx="145">
                  <c:v>4.4000000000000018E-2</c:v>
                </c:pt>
                <c:pt idx="146">
                  <c:v>4.4000000000000018E-2</c:v>
                </c:pt>
                <c:pt idx="147">
                  <c:v>4.4000000000000018E-2</c:v>
                </c:pt>
                <c:pt idx="148">
                  <c:v>4.3000000000000003E-2</c:v>
                </c:pt>
                <c:pt idx="149">
                  <c:v>4.3000000000000003E-2</c:v>
                </c:pt>
                <c:pt idx="150">
                  <c:v>4.3000000000000003E-2</c:v>
                </c:pt>
                <c:pt idx="151">
                  <c:v>4.3000000000000003E-2</c:v>
                </c:pt>
                <c:pt idx="152">
                  <c:v>4.200000000000003E-2</c:v>
                </c:pt>
                <c:pt idx="153">
                  <c:v>4.200000000000003E-2</c:v>
                </c:pt>
                <c:pt idx="154">
                  <c:v>4.3000000000000003E-2</c:v>
                </c:pt>
                <c:pt idx="155">
                  <c:v>4.200000000000003E-2</c:v>
                </c:pt>
                <c:pt idx="156">
                  <c:v>4.200000000000003E-2</c:v>
                </c:pt>
                <c:pt idx="157">
                  <c:v>4.200000000000003E-2</c:v>
                </c:pt>
                <c:pt idx="158">
                  <c:v>4.200000000000003E-2</c:v>
                </c:pt>
                <c:pt idx="159">
                  <c:v>4.200000000000003E-2</c:v>
                </c:pt>
                <c:pt idx="160">
                  <c:v>4.1000000000000002E-2</c:v>
                </c:pt>
                <c:pt idx="161">
                  <c:v>4.1000000000000002E-2</c:v>
                </c:pt>
                <c:pt idx="162">
                  <c:v>4.1000000000000002E-2</c:v>
                </c:pt>
                <c:pt idx="163">
                  <c:v>4.1000000000000002E-2</c:v>
                </c:pt>
                <c:pt idx="164">
                  <c:v>4.1000000000000002E-2</c:v>
                </c:pt>
                <c:pt idx="165">
                  <c:v>4.1000000000000002E-2</c:v>
                </c:pt>
                <c:pt idx="166">
                  <c:v>4.1000000000000002E-2</c:v>
                </c:pt>
                <c:pt idx="167">
                  <c:v>4.0000000000000029E-2</c:v>
                </c:pt>
                <c:pt idx="168">
                  <c:v>4.0000000000000029E-2</c:v>
                </c:pt>
                <c:pt idx="169">
                  <c:v>4.0000000000000029E-2</c:v>
                </c:pt>
                <c:pt idx="170">
                  <c:v>4.0000000000000029E-2</c:v>
                </c:pt>
                <c:pt idx="171">
                  <c:v>4.0000000000000029E-2</c:v>
                </c:pt>
                <c:pt idx="172">
                  <c:v>4.0000000000000029E-2</c:v>
                </c:pt>
                <c:pt idx="173">
                  <c:v>4.0000000000000029E-2</c:v>
                </c:pt>
                <c:pt idx="174">
                  <c:v>4.0000000000000029E-2</c:v>
                </c:pt>
                <c:pt idx="175">
                  <c:v>4.0000000000000029E-2</c:v>
                </c:pt>
                <c:pt idx="176">
                  <c:v>4.0000000000000029E-2</c:v>
                </c:pt>
                <c:pt idx="177">
                  <c:v>3.9000000000000021E-2</c:v>
                </c:pt>
                <c:pt idx="178">
                  <c:v>3.9000000000000021E-2</c:v>
                </c:pt>
                <c:pt idx="179">
                  <c:v>3.9000000000000021E-2</c:v>
                </c:pt>
                <c:pt idx="180">
                  <c:v>3.9000000000000021E-2</c:v>
                </c:pt>
                <c:pt idx="181">
                  <c:v>3.9000000000000021E-2</c:v>
                </c:pt>
                <c:pt idx="182">
                  <c:v>3.9000000000000021E-2</c:v>
                </c:pt>
                <c:pt idx="183">
                  <c:v>3.9000000000000021E-2</c:v>
                </c:pt>
                <c:pt idx="184">
                  <c:v>3.9000000000000021E-2</c:v>
                </c:pt>
                <c:pt idx="185">
                  <c:v>3.9000000000000021E-2</c:v>
                </c:pt>
                <c:pt idx="186">
                  <c:v>3.800000000000002E-2</c:v>
                </c:pt>
                <c:pt idx="187">
                  <c:v>3.800000000000002E-2</c:v>
                </c:pt>
                <c:pt idx="188">
                  <c:v>3.800000000000002E-2</c:v>
                </c:pt>
                <c:pt idx="189">
                  <c:v>3.800000000000002E-2</c:v>
                </c:pt>
                <c:pt idx="190">
                  <c:v>3.800000000000002E-2</c:v>
                </c:pt>
                <c:pt idx="191">
                  <c:v>3.800000000000002E-2</c:v>
                </c:pt>
                <c:pt idx="192">
                  <c:v>3.800000000000002E-2</c:v>
                </c:pt>
                <c:pt idx="193">
                  <c:v>3.800000000000002E-2</c:v>
                </c:pt>
                <c:pt idx="194">
                  <c:v>3.800000000000002E-2</c:v>
                </c:pt>
                <c:pt idx="195">
                  <c:v>3.800000000000002E-2</c:v>
                </c:pt>
                <c:pt idx="196">
                  <c:v>3.800000000000002E-2</c:v>
                </c:pt>
                <c:pt idx="197">
                  <c:v>3.800000000000002E-2</c:v>
                </c:pt>
                <c:pt idx="198">
                  <c:v>3.7000000000000019E-2</c:v>
                </c:pt>
                <c:pt idx="199">
                  <c:v>3.7000000000000019E-2</c:v>
                </c:pt>
                <c:pt idx="200">
                  <c:v>3.7000000000000019E-2</c:v>
                </c:pt>
                <c:pt idx="201">
                  <c:v>3.3000000000000002E-2</c:v>
                </c:pt>
                <c:pt idx="202">
                  <c:v>3.3000000000000002E-2</c:v>
                </c:pt>
                <c:pt idx="203">
                  <c:v>3.3000000000000002E-2</c:v>
                </c:pt>
                <c:pt idx="204">
                  <c:v>3.3000000000000002E-2</c:v>
                </c:pt>
                <c:pt idx="205">
                  <c:v>3.3000000000000002E-2</c:v>
                </c:pt>
                <c:pt idx="206">
                  <c:v>3.3000000000000002E-2</c:v>
                </c:pt>
                <c:pt idx="207">
                  <c:v>3.3000000000000002E-2</c:v>
                </c:pt>
                <c:pt idx="208">
                  <c:v>3.3000000000000002E-2</c:v>
                </c:pt>
                <c:pt idx="209">
                  <c:v>3.3000000000000002E-2</c:v>
                </c:pt>
                <c:pt idx="210">
                  <c:v>3.3000000000000002E-2</c:v>
                </c:pt>
                <c:pt idx="211">
                  <c:v>3.3000000000000002E-2</c:v>
                </c:pt>
                <c:pt idx="212">
                  <c:v>3.3000000000000002E-2</c:v>
                </c:pt>
                <c:pt idx="213">
                  <c:v>3.3000000000000002E-2</c:v>
                </c:pt>
                <c:pt idx="214">
                  <c:v>3.3000000000000002E-2</c:v>
                </c:pt>
                <c:pt idx="215">
                  <c:v>3.3000000000000002E-2</c:v>
                </c:pt>
                <c:pt idx="216">
                  <c:v>3.3000000000000002E-2</c:v>
                </c:pt>
                <c:pt idx="217">
                  <c:v>3.3000000000000002E-2</c:v>
                </c:pt>
                <c:pt idx="218">
                  <c:v>3.3000000000000002E-2</c:v>
                </c:pt>
                <c:pt idx="219">
                  <c:v>3.3000000000000002E-2</c:v>
                </c:pt>
                <c:pt idx="220">
                  <c:v>3.3000000000000002E-2</c:v>
                </c:pt>
                <c:pt idx="221">
                  <c:v>3.3000000000000002E-2</c:v>
                </c:pt>
                <c:pt idx="222">
                  <c:v>3.3000000000000002E-2</c:v>
                </c:pt>
                <c:pt idx="223">
                  <c:v>3.3000000000000002E-2</c:v>
                </c:pt>
                <c:pt idx="224">
                  <c:v>3.3000000000000002E-2</c:v>
                </c:pt>
                <c:pt idx="225">
                  <c:v>3.3000000000000002E-2</c:v>
                </c:pt>
                <c:pt idx="226">
                  <c:v>3.3000000000000002E-2</c:v>
                </c:pt>
                <c:pt idx="227">
                  <c:v>3.3000000000000002E-2</c:v>
                </c:pt>
                <c:pt idx="228">
                  <c:v>3.3000000000000002E-2</c:v>
                </c:pt>
                <c:pt idx="229">
                  <c:v>3.3000000000000002E-2</c:v>
                </c:pt>
                <c:pt idx="230">
                  <c:v>3.3000000000000002E-2</c:v>
                </c:pt>
                <c:pt idx="231">
                  <c:v>3.3000000000000002E-2</c:v>
                </c:pt>
                <c:pt idx="232">
                  <c:v>3.3000000000000002E-2</c:v>
                </c:pt>
                <c:pt idx="233">
                  <c:v>3.3000000000000002E-2</c:v>
                </c:pt>
                <c:pt idx="234">
                  <c:v>3.3000000000000002E-2</c:v>
                </c:pt>
                <c:pt idx="235">
                  <c:v>3.3000000000000002E-2</c:v>
                </c:pt>
                <c:pt idx="236">
                  <c:v>3.3000000000000002E-2</c:v>
                </c:pt>
                <c:pt idx="237">
                  <c:v>3.3000000000000002E-2</c:v>
                </c:pt>
                <c:pt idx="238">
                  <c:v>3.3000000000000002E-2</c:v>
                </c:pt>
                <c:pt idx="239">
                  <c:v>3.3000000000000002E-2</c:v>
                </c:pt>
                <c:pt idx="240">
                  <c:v>3.3000000000000002E-2</c:v>
                </c:pt>
                <c:pt idx="241">
                  <c:v>3.3000000000000002E-2</c:v>
                </c:pt>
                <c:pt idx="242">
                  <c:v>3.3000000000000002E-2</c:v>
                </c:pt>
                <c:pt idx="243">
                  <c:v>3.3000000000000002E-2</c:v>
                </c:pt>
                <c:pt idx="244">
                  <c:v>3.3000000000000002E-2</c:v>
                </c:pt>
                <c:pt idx="245">
                  <c:v>3.3000000000000002E-2</c:v>
                </c:pt>
                <c:pt idx="246">
                  <c:v>3.3000000000000002E-2</c:v>
                </c:pt>
                <c:pt idx="247">
                  <c:v>3.3000000000000002E-2</c:v>
                </c:pt>
                <c:pt idx="248">
                  <c:v>3.3000000000000002E-2</c:v>
                </c:pt>
                <c:pt idx="249">
                  <c:v>3.3000000000000002E-2</c:v>
                </c:pt>
                <c:pt idx="250">
                  <c:v>3.3000000000000002E-2</c:v>
                </c:pt>
                <c:pt idx="251">
                  <c:v>3.3000000000000002E-2</c:v>
                </c:pt>
                <c:pt idx="252">
                  <c:v>3.3000000000000002E-2</c:v>
                </c:pt>
                <c:pt idx="253">
                  <c:v>3.3000000000000002E-2</c:v>
                </c:pt>
                <c:pt idx="254">
                  <c:v>3.3000000000000002E-2</c:v>
                </c:pt>
                <c:pt idx="255">
                  <c:v>3.3000000000000002E-2</c:v>
                </c:pt>
                <c:pt idx="256">
                  <c:v>3.3000000000000002E-2</c:v>
                </c:pt>
                <c:pt idx="257">
                  <c:v>3.3000000000000002E-2</c:v>
                </c:pt>
                <c:pt idx="258">
                  <c:v>3.3000000000000002E-2</c:v>
                </c:pt>
                <c:pt idx="259">
                  <c:v>3.3000000000000002E-2</c:v>
                </c:pt>
                <c:pt idx="260">
                  <c:v>3.3000000000000002E-2</c:v>
                </c:pt>
                <c:pt idx="261">
                  <c:v>3.3000000000000002E-2</c:v>
                </c:pt>
                <c:pt idx="262">
                  <c:v>3.3000000000000002E-2</c:v>
                </c:pt>
                <c:pt idx="263">
                  <c:v>3.3000000000000002E-2</c:v>
                </c:pt>
                <c:pt idx="264">
                  <c:v>3.3000000000000002E-2</c:v>
                </c:pt>
                <c:pt idx="265">
                  <c:v>3.3000000000000002E-2</c:v>
                </c:pt>
                <c:pt idx="266">
                  <c:v>3.3000000000000002E-2</c:v>
                </c:pt>
                <c:pt idx="267">
                  <c:v>3.3000000000000002E-2</c:v>
                </c:pt>
                <c:pt idx="268">
                  <c:v>3.3000000000000002E-2</c:v>
                </c:pt>
                <c:pt idx="269">
                  <c:v>3.3000000000000002E-2</c:v>
                </c:pt>
                <c:pt idx="270">
                  <c:v>3.3000000000000002E-2</c:v>
                </c:pt>
                <c:pt idx="271">
                  <c:v>3.3000000000000002E-2</c:v>
                </c:pt>
                <c:pt idx="272">
                  <c:v>3.3000000000000002E-2</c:v>
                </c:pt>
                <c:pt idx="273">
                  <c:v>3.3000000000000002E-2</c:v>
                </c:pt>
                <c:pt idx="274">
                  <c:v>3.3000000000000002E-2</c:v>
                </c:pt>
                <c:pt idx="275">
                  <c:v>3.3000000000000002E-2</c:v>
                </c:pt>
                <c:pt idx="276">
                  <c:v>3.3000000000000002E-2</c:v>
                </c:pt>
                <c:pt idx="277">
                  <c:v>3.3000000000000002E-2</c:v>
                </c:pt>
                <c:pt idx="278">
                  <c:v>3.3000000000000002E-2</c:v>
                </c:pt>
                <c:pt idx="279">
                  <c:v>3.3000000000000002E-2</c:v>
                </c:pt>
                <c:pt idx="280">
                  <c:v>3.3000000000000002E-2</c:v>
                </c:pt>
                <c:pt idx="281">
                  <c:v>3.3000000000000002E-2</c:v>
                </c:pt>
                <c:pt idx="282">
                  <c:v>3.3000000000000002E-2</c:v>
                </c:pt>
                <c:pt idx="283">
                  <c:v>3.3000000000000002E-2</c:v>
                </c:pt>
                <c:pt idx="284">
                  <c:v>3.3000000000000002E-2</c:v>
                </c:pt>
                <c:pt idx="285">
                  <c:v>3.3000000000000002E-2</c:v>
                </c:pt>
                <c:pt idx="286">
                  <c:v>3.3000000000000002E-2</c:v>
                </c:pt>
                <c:pt idx="287">
                  <c:v>3.3000000000000002E-2</c:v>
                </c:pt>
                <c:pt idx="288">
                  <c:v>3.3000000000000002E-2</c:v>
                </c:pt>
                <c:pt idx="289">
                  <c:v>3.3000000000000002E-2</c:v>
                </c:pt>
                <c:pt idx="290">
                  <c:v>3.3000000000000002E-2</c:v>
                </c:pt>
                <c:pt idx="291">
                  <c:v>3.3000000000000002E-2</c:v>
                </c:pt>
                <c:pt idx="292">
                  <c:v>3.3000000000000002E-2</c:v>
                </c:pt>
                <c:pt idx="293">
                  <c:v>3.3000000000000002E-2</c:v>
                </c:pt>
                <c:pt idx="294">
                  <c:v>3.3000000000000002E-2</c:v>
                </c:pt>
                <c:pt idx="295">
                  <c:v>3.3000000000000002E-2</c:v>
                </c:pt>
                <c:pt idx="296">
                  <c:v>3.3000000000000002E-2</c:v>
                </c:pt>
                <c:pt idx="297">
                  <c:v>3.3000000000000002E-2</c:v>
                </c:pt>
                <c:pt idx="298">
                  <c:v>3.3000000000000002E-2</c:v>
                </c:pt>
                <c:pt idx="299">
                  <c:v>3.3000000000000002E-2</c:v>
                </c:pt>
                <c:pt idx="300">
                  <c:v>3.3000000000000002E-2</c:v>
                </c:pt>
                <c:pt idx="301">
                  <c:v>3.3000000000000002E-2</c:v>
                </c:pt>
                <c:pt idx="302">
                  <c:v>3.3000000000000002E-2</c:v>
                </c:pt>
                <c:pt idx="303">
                  <c:v>3.3000000000000002E-2</c:v>
                </c:pt>
                <c:pt idx="304">
                  <c:v>3.3000000000000002E-2</c:v>
                </c:pt>
                <c:pt idx="305">
                  <c:v>3.3000000000000002E-2</c:v>
                </c:pt>
                <c:pt idx="306">
                  <c:v>3.3000000000000002E-2</c:v>
                </c:pt>
                <c:pt idx="307">
                  <c:v>3.3000000000000002E-2</c:v>
                </c:pt>
                <c:pt idx="308">
                  <c:v>3.3000000000000002E-2</c:v>
                </c:pt>
                <c:pt idx="309">
                  <c:v>3.3000000000000002E-2</c:v>
                </c:pt>
                <c:pt idx="310">
                  <c:v>3.3000000000000002E-2</c:v>
                </c:pt>
                <c:pt idx="311">
                  <c:v>3.3000000000000002E-2</c:v>
                </c:pt>
                <c:pt idx="312">
                  <c:v>3.3000000000000002E-2</c:v>
                </c:pt>
                <c:pt idx="313">
                  <c:v>3.3000000000000002E-2</c:v>
                </c:pt>
                <c:pt idx="314">
                  <c:v>3.3000000000000002E-2</c:v>
                </c:pt>
                <c:pt idx="315">
                  <c:v>3.3000000000000002E-2</c:v>
                </c:pt>
                <c:pt idx="316">
                  <c:v>3.3000000000000002E-2</c:v>
                </c:pt>
                <c:pt idx="317">
                  <c:v>3.3000000000000002E-2</c:v>
                </c:pt>
                <c:pt idx="318">
                  <c:v>3.3000000000000002E-2</c:v>
                </c:pt>
                <c:pt idx="319">
                  <c:v>3.3000000000000002E-2</c:v>
                </c:pt>
                <c:pt idx="320">
                  <c:v>3.2000000000000021E-2</c:v>
                </c:pt>
                <c:pt idx="321">
                  <c:v>3.2000000000000021E-2</c:v>
                </c:pt>
                <c:pt idx="322">
                  <c:v>3.3000000000000002E-2</c:v>
                </c:pt>
                <c:pt idx="323">
                  <c:v>3.2000000000000021E-2</c:v>
                </c:pt>
                <c:pt idx="324">
                  <c:v>3.2000000000000021E-2</c:v>
                </c:pt>
                <c:pt idx="325">
                  <c:v>3.2000000000000021E-2</c:v>
                </c:pt>
                <c:pt idx="326">
                  <c:v>3.2000000000000021E-2</c:v>
                </c:pt>
                <c:pt idx="327">
                  <c:v>3.2000000000000021E-2</c:v>
                </c:pt>
                <c:pt idx="328">
                  <c:v>3.2000000000000021E-2</c:v>
                </c:pt>
                <c:pt idx="329">
                  <c:v>3.2000000000000021E-2</c:v>
                </c:pt>
                <c:pt idx="330">
                  <c:v>3.2000000000000021E-2</c:v>
                </c:pt>
                <c:pt idx="331">
                  <c:v>3.2000000000000021E-2</c:v>
                </c:pt>
                <c:pt idx="332">
                  <c:v>3.2000000000000021E-2</c:v>
                </c:pt>
                <c:pt idx="333">
                  <c:v>3.2000000000000021E-2</c:v>
                </c:pt>
                <c:pt idx="334">
                  <c:v>3.2000000000000021E-2</c:v>
                </c:pt>
                <c:pt idx="335">
                  <c:v>3.2000000000000021E-2</c:v>
                </c:pt>
                <c:pt idx="336">
                  <c:v>3.2000000000000021E-2</c:v>
                </c:pt>
                <c:pt idx="337">
                  <c:v>3.3000000000000002E-2</c:v>
                </c:pt>
                <c:pt idx="338">
                  <c:v>3.3000000000000002E-2</c:v>
                </c:pt>
                <c:pt idx="339">
                  <c:v>3.3000000000000002E-2</c:v>
                </c:pt>
                <c:pt idx="340">
                  <c:v>3.3000000000000002E-2</c:v>
                </c:pt>
                <c:pt idx="341">
                  <c:v>3.3000000000000002E-2</c:v>
                </c:pt>
                <c:pt idx="342">
                  <c:v>3.3000000000000002E-2</c:v>
                </c:pt>
                <c:pt idx="343">
                  <c:v>3.3000000000000002E-2</c:v>
                </c:pt>
                <c:pt idx="344">
                  <c:v>3.3000000000000002E-2</c:v>
                </c:pt>
                <c:pt idx="345">
                  <c:v>3.3000000000000002E-2</c:v>
                </c:pt>
                <c:pt idx="346">
                  <c:v>3.3000000000000002E-2</c:v>
                </c:pt>
                <c:pt idx="347">
                  <c:v>3.3000000000000002E-2</c:v>
                </c:pt>
                <c:pt idx="348">
                  <c:v>3.3000000000000002E-2</c:v>
                </c:pt>
                <c:pt idx="349">
                  <c:v>3.2000000000000021E-2</c:v>
                </c:pt>
                <c:pt idx="350">
                  <c:v>3.2000000000000021E-2</c:v>
                </c:pt>
                <c:pt idx="351">
                  <c:v>3.2000000000000021E-2</c:v>
                </c:pt>
                <c:pt idx="352">
                  <c:v>3.2000000000000021E-2</c:v>
                </c:pt>
                <c:pt idx="353">
                  <c:v>3.2000000000000021E-2</c:v>
                </c:pt>
                <c:pt idx="354">
                  <c:v>3.2000000000000021E-2</c:v>
                </c:pt>
                <c:pt idx="355">
                  <c:v>3.2000000000000021E-2</c:v>
                </c:pt>
                <c:pt idx="356">
                  <c:v>3.2000000000000021E-2</c:v>
                </c:pt>
                <c:pt idx="357">
                  <c:v>3.2000000000000021E-2</c:v>
                </c:pt>
                <c:pt idx="358">
                  <c:v>3.2000000000000021E-2</c:v>
                </c:pt>
                <c:pt idx="359">
                  <c:v>3.2000000000000021E-2</c:v>
                </c:pt>
                <c:pt idx="360">
                  <c:v>3.2000000000000021E-2</c:v>
                </c:pt>
                <c:pt idx="361">
                  <c:v>3.2000000000000021E-2</c:v>
                </c:pt>
                <c:pt idx="362">
                  <c:v>3.2000000000000021E-2</c:v>
                </c:pt>
                <c:pt idx="363">
                  <c:v>3.2000000000000021E-2</c:v>
                </c:pt>
                <c:pt idx="364">
                  <c:v>3.2000000000000021E-2</c:v>
                </c:pt>
                <c:pt idx="365">
                  <c:v>3.2000000000000021E-2</c:v>
                </c:pt>
                <c:pt idx="366">
                  <c:v>3.2000000000000021E-2</c:v>
                </c:pt>
                <c:pt idx="367">
                  <c:v>3.2000000000000021E-2</c:v>
                </c:pt>
                <c:pt idx="368">
                  <c:v>3.2000000000000021E-2</c:v>
                </c:pt>
                <c:pt idx="369">
                  <c:v>3.2000000000000021E-2</c:v>
                </c:pt>
                <c:pt idx="370">
                  <c:v>3.2000000000000021E-2</c:v>
                </c:pt>
                <c:pt idx="371">
                  <c:v>3.2000000000000021E-2</c:v>
                </c:pt>
                <c:pt idx="372">
                  <c:v>3.2000000000000021E-2</c:v>
                </c:pt>
                <c:pt idx="373">
                  <c:v>3.2000000000000021E-2</c:v>
                </c:pt>
                <c:pt idx="374">
                  <c:v>3.2000000000000021E-2</c:v>
                </c:pt>
                <c:pt idx="375">
                  <c:v>3.2000000000000021E-2</c:v>
                </c:pt>
                <c:pt idx="376">
                  <c:v>3.2000000000000021E-2</c:v>
                </c:pt>
                <c:pt idx="377">
                  <c:v>3.2000000000000021E-2</c:v>
                </c:pt>
                <c:pt idx="378">
                  <c:v>3.2000000000000021E-2</c:v>
                </c:pt>
                <c:pt idx="379">
                  <c:v>3.2000000000000021E-2</c:v>
                </c:pt>
                <c:pt idx="380">
                  <c:v>3.3000000000000002E-2</c:v>
                </c:pt>
                <c:pt idx="381">
                  <c:v>3.3000000000000002E-2</c:v>
                </c:pt>
                <c:pt idx="382">
                  <c:v>3.3000000000000002E-2</c:v>
                </c:pt>
                <c:pt idx="383">
                  <c:v>3.3000000000000002E-2</c:v>
                </c:pt>
                <c:pt idx="384">
                  <c:v>3.2000000000000021E-2</c:v>
                </c:pt>
                <c:pt idx="385">
                  <c:v>3.3000000000000002E-2</c:v>
                </c:pt>
                <c:pt idx="386">
                  <c:v>3.3000000000000002E-2</c:v>
                </c:pt>
                <c:pt idx="387">
                  <c:v>3.3000000000000002E-2</c:v>
                </c:pt>
                <c:pt idx="388">
                  <c:v>3.3000000000000002E-2</c:v>
                </c:pt>
                <c:pt idx="389">
                  <c:v>3.3000000000000002E-2</c:v>
                </c:pt>
                <c:pt idx="390">
                  <c:v>3.3000000000000002E-2</c:v>
                </c:pt>
                <c:pt idx="391">
                  <c:v>3.3000000000000002E-2</c:v>
                </c:pt>
                <c:pt idx="392">
                  <c:v>3.3000000000000002E-2</c:v>
                </c:pt>
                <c:pt idx="393">
                  <c:v>3.3000000000000002E-2</c:v>
                </c:pt>
                <c:pt idx="394">
                  <c:v>3.3000000000000002E-2</c:v>
                </c:pt>
                <c:pt idx="395">
                  <c:v>3.3000000000000002E-2</c:v>
                </c:pt>
                <c:pt idx="396">
                  <c:v>3.3000000000000002E-2</c:v>
                </c:pt>
                <c:pt idx="397">
                  <c:v>3.3000000000000002E-2</c:v>
                </c:pt>
                <c:pt idx="398">
                  <c:v>3.3000000000000002E-2</c:v>
                </c:pt>
                <c:pt idx="399">
                  <c:v>3.3000000000000002E-2</c:v>
                </c:pt>
                <c:pt idx="400">
                  <c:v>3.3000000000000002E-2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Plan1!$D$2</c:f>
              <c:strCache>
                <c:ptCount val="1"/>
                <c:pt idx="0">
                  <c:v>Agua-agua</c:v>
                </c:pt>
              </c:strCache>
            </c:strRef>
          </c:tx>
          <c:marker>
            <c:symbol val="none"/>
          </c:marker>
          <c:val>
            <c:numRef>
              <c:f>Plan1!$D$4:$D$404</c:f>
              <c:numCache>
                <c:formatCode>General</c:formatCode>
                <c:ptCount val="401"/>
                <c:pt idx="0">
                  <c:v>1.7450000000000001</c:v>
                </c:pt>
                <c:pt idx="1">
                  <c:v>1.528</c:v>
                </c:pt>
                <c:pt idx="2">
                  <c:v>1.2549999999999992</c:v>
                </c:pt>
                <c:pt idx="3">
                  <c:v>1.0780000000000001</c:v>
                </c:pt>
                <c:pt idx="4">
                  <c:v>0.97499999999999998</c:v>
                </c:pt>
                <c:pt idx="5">
                  <c:v>0.91500000000000004</c:v>
                </c:pt>
                <c:pt idx="6">
                  <c:v>0.88100000000000034</c:v>
                </c:pt>
                <c:pt idx="7">
                  <c:v>0.86100000000000032</c:v>
                </c:pt>
                <c:pt idx="8">
                  <c:v>0.84600000000000031</c:v>
                </c:pt>
                <c:pt idx="9">
                  <c:v>0.8400000000000003</c:v>
                </c:pt>
                <c:pt idx="10">
                  <c:v>0.8420000000000003</c:v>
                </c:pt>
                <c:pt idx="11">
                  <c:v>0.84800000000000031</c:v>
                </c:pt>
                <c:pt idx="12">
                  <c:v>0.85700000000000032</c:v>
                </c:pt>
                <c:pt idx="13">
                  <c:v>0.87100000000000033</c:v>
                </c:pt>
                <c:pt idx="14">
                  <c:v>0.89200000000000035</c:v>
                </c:pt>
                <c:pt idx="15">
                  <c:v>0.91800000000000004</c:v>
                </c:pt>
                <c:pt idx="16">
                  <c:v>0.95100000000000029</c:v>
                </c:pt>
                <c:pt idx="17">
                  <c:v>0.98599999999999999</c:v>
                </c:pt>
                <c:pt idx="18">
                  <c:v>1.022</c:v>
                </c:pt>
                <c:pt idx="19">
                  <c:v>1.052</c:v>
                </c:pt>
                <c:pt idx="20">
                  <c:v>1.0720000000000001</c:v>
                </c:pt>
                <c:pt idx="21">
                  <c:v>1.08</c:v>
                </c:pt>
                <c:pt idx="22">
                  <c:v>1.077</c:v>
                </c:pt>
                <c:pt idx="23">
                  <c:v>1.0669999999999993</c:v>
                </c:pt>
                <c:pt idx="24">
                  <c:v>1.054</c:v>
                </c:pt>
                <c:pt idx="25">
                  <c:v>1.026</c:v>
                </c:pt>
                <c:pt idx="26">
                  <c:v>0.9670000000000003</c:v>
                </c:pt>
                <c:pt idx="27">
                  <c:v>0.89000000000000035</c:v>
                </c:pt>
                <c:pt idx="28">
                  <c:v>0.80700000000000005</c:v>
                </c:pt>
                <c:pt idx="29">
                  <c:v>0.74300000000000033</c:v>
                </c:pt>
                <c:pt idx="30">
                  <c:v>0.6880000000000005</c:v>
                </c:pt>
                <c:pt idx="31">
                  <c:v>0.60500000000000032</c:v>
                </c:pt>
                <c:pt idx="32">
                  <c:v>0.48700000000000021</c:v>
                </c:pt>
                <c:pt idx="33">
                  <c:v>0.36800000000000022</c:v>
                </c:pt>
                <c:pt idx="34">
                  <c:v>0.26900000000000002</c:v>
                </c:pt>
                <c:pt idx="35">
                  <c:v>0.20400000000000001</c:v>
                </c:pt>
                <c:pt idx="36">
                  <c:v>0.16200000000000009</c:v>
                </c:pt>
                <c:pt idx="37">
                  <c:v>0.13900000000000001</c:v>
                </c:pt>
                <c:pt idx="38">
                  <c:v>0.126</c:v>
                </c:pt>
                <c:pt idx="39">
                  <c:v>0.11700000000000008</c:v>
                </c:pt>
                <c:pt idx="40">
                  <c:v>0.11200000000000004</c:v>
                </c:pt>
                <c:pt idx="41">
                  <c:v>0.10900000000000004</c:v>
                </c:pt>
                <c:pt idx="42">
                  <c:v>0.10700000000000004</c:v>
                </c:pt>
                <c:pt idx="43">
                  <c:v>0.10600000000000002</c:v>
                </c:pt>
                <c:pt idx="44">
                  <c:v>0.10500000000000002</c:v>
                </c:pt>
                <c:pt idx="45">
                  <c:v>0.10400000000000002</c:v>
                </c:pt>
                <c:pt idx="46">
                  <c:v>0.10400000000000002</c:v>
                </c:pt>
                <c:pt idx="47">
                  <c:v>0.10400000000000002</c:v>
                </c:pt>
                <c:pt idx="48">
                  <c:v>0.10299999999999998</c:v>
                </c:pt>
                <c:pt idx="49">
                  <c:v>0.10299999999999998</c:v>
                </c:pt>
                <c:pt idx="50">
                  <c:v>0.10199999999999998</c:v>
                </c:pt>
                <c:pt idx="51">
                  <c:v>0.10199999999999998</c:v>
                </c:pt>
                <c:pt idx="52">
                  <c:v>0.10100000000000002</c:v>
                </c:pt>
                <c:pt idx="53">
                  <c:v>0.1</c:v>
                </c:pt>
                <c:pt idx="54">
                  <c:v>0.1</c:v>
                </c:pt>
                <c:pt idx="55">
                  <c:v>9.9000000000000074E-2</c:v>
                </c:pt>
                <c:pt idx="56">
                  <c:v>9.8000000000000101E-2</c:v>
                </c:pt>
                <c:pt idx="57">
                  <c:v>9.5000000000000057E-2</c:v>
                </c:pt>
                <c:pt idx="58">
                  <c:v>9.2000000000000026E-2</c:v>
                </c:pt>
                <c:pt idx="59">
                  <c:v>9.1000000000000025E-2</c:v>
                </c:pt>
                <c:pt idx="60">
                  <c:v>9.1000000000000025E-2</c:v>
                </c:pt>
                <c:pt idx="61">
                  <c:v>9.2000000000000026E-2</c:v>
                </c:pt>
                <c:pt idx="62">
                  <c:v>8.9000000000000079E-2</c:v>
                </c:pt>
                <c:pt idx="63">
                  <c:v>8.6000000000000063E-2</c:v>
                </c:pt>
                <c:pt idx="64">
                  <c:v>8.1000000000000044E-2</c:v>
                </c:pt>
                <c:pt idx="65">
                  <c:v>7.8000000000000042E-2</c:v>
                </c:pt>
                <c:pt idx="66">
                  <c:v>7.7000000000000041E-2</c:v>
                </c:pt>
                <c:pt idx="67">
                  <c:v>7.600000000000004E-2</c:v>
                </c:pt>
                <c:pt idx="68">
                  <c:v>7.5000000000000039E-2</c:v>
                </c:pt>
                <c:pt idx="69">
                  <c:v>7.2000000000000036E-2</c:v>
                </c:pt>
                <c:pt idx="70">
                  <c:v>6.8000000000000033E-2</c:v>
                </c:pt>
                <c:pt idx="71">
                  <c:v>6.5000000000000044E-2</c:v>
                </c:pt>
                <c:pt idx="72">
                  <c:v>6.5000000000000044E-2</c:v>
                </c:pt>
                <c:pt idx="73">
                  <c:v>6.3000000000000014E-2</c:v>
                </c:pt>
                <c:pt idx="74">
                  <c:v>6.0000000000000032E-2</c:v>
                </c:pt>
                <c:pt idx="75">
                  <c:v>5.7000000000000037E-2</c:v>
                </c:pt>
                <c:pt idx="76">
                  <c:v>5.5000000000000028E-2</c:v>
                </c:pt>
                <c:pt idx="77">
                  <c:v>5.3000000000000026E-2</c:v>
                </c:pt>
                <c:pt idx="78">
                  <c:v>5.2000000000000032E-2</c:v>
                </c:pt>
                <c:pt idx="79">
                  <c:v>5.1000000000000004E-2</c:v>
                </c:pt>
                <c:pt idx="80">
                  <c:v>5.0000000000000031E-2</c:v>
                </c:pt>
                <c:pt idx="81">
                  <c:v>4.9000000000000037E-2</c:v>
                </c:pt>
                <c:pt idx="82">
                  <c:v>4.8000000000000029E-2</c:v>
                </c:pt>
                <c:pt idx="83">
                  <c:v>4.7000000000000028E-2</c:v>
                </c:pt>
                <c:pt idx="84">
                  <c:v>4.6000000000000013E-2</c:v>
                </c:pt>
                <c:pt idx="85">
                  <c:v>4.5000000000000026E-2</c:v>
                </c:pt>
                <c:pt idx="86">
                  <c:v>4.4000000000000018E-2</c:v>
                </c:pt>
                <c:pt idx="87">
                  <c:v>4.3000000000000003E-2</c:v>
                </c:pt>
                <c:pt idx="88">
                  <c:v>4.200000000000003E-2</c:v>
                </c:pt>
                <c:pt idx="89">
                  <c:v>4.0000000000000029E-2</c:v>
                </c:pt>
                <c:pt idx="90">
                  <c:v>3.9000000000000021E-2</c:v>
                </c:pt>
                <c:pt idx="91">
                  <c:v>3.7000000000000019E-2</c:v>
                </c:pt>
                <c:pt idx="92">
                  <c:v>3.6000000000000018E-2</c:v>
                </c:pt>
                <c:pt idx="93">
                  <c:v>3.4000000000000002E-2</c:v>
                </c:pt>
                <c:pt idx="94">
                  <c:v>3.3000000000000002E-2</c:v>
                </c:pt>
                <c:pt idx="95">
                  <c:v>3.1000000000000024E-2</c:v>
                </c:pt>
                <c:pt idx="96">
                  <c:v>3.0000000000000016E-2</c:v>
                </c:pt>
                <c:pt idx="97">
                  <c:v>2.9000000000000015E-2</c:v>
                </c:pt>
                <c:pt idx="98">
                  <c:v>2.8000000000000011E-2</c:v>
                </c:pt>
                <c:pt idx="99">
                  <c:v>2.7000000000000024E-2</c:v>
                </c:pt>
                <c:pt idx="100">
                  <c:v>2.5000000000000015E-2</c:v>
                </c:pt>
                <c:pt idx="101">
                  <c:v>2.4000000000000014E-2</c:v>
                </c:pt>
                <c:pt idx="102">
                  <c:v>2.300000000000001E-2</c:v>
                </c:pt>
                <c:pt idx="103">
                  <c:v>2.2000000000000009E-2</c:v>
                </c:pt>
                <c:pt idx="104">
                  <c:v>2.1000000000000015E-2</c:v>
                </c:pt>
                <c:pt idx="105">
                  <c:v>2.0000000000000014E-2</c:v>
                </c:pt>
                <c:pt idx="106">
                  <c:v>2.0000000000000014E-2</c:v>
                </c:pt>
                <c:pt idx="107">
                  <c:v>1.900000000000001E-2</c:v>
                </c:pt>
                <c:pt idx="108">
                  <c:v>1.8000000000000009E-2</c:v>
                </c:pt>
                <c:pt idx="109">
                  <c:v>1.7000000000000015E-2</c:v>
                </c:pt>
                <c:pt idx="110">
                  <c:v>1.6000000000000011E-2</c:v>
                </c:pt>
                <c:pt idx="111">
                  <c:v>1.4999999999999998E-2</c:v>
                </c:pt>
                <c:pt idx="112">
                  <c:v>1.4000000000000005E-2</c:v>
                </c:pt>
                <c:pt idx="113">
                  <c:v>1.4000000000000005E-2</c:v>
                </c:pt>
                <c:pt idx="114">
                  <c:v>1.2999999999999998E-2</c:v>
                </c:pt>
                <c:pt idx="115">
                  <c:v>1.2000000000000007E-2</c:v>
                </c:pt>
                <c:pt idx="116">
                  <c:v>1.2000000000000007E-2</c:v>
                </c:pt>
                <c:pt idx="117">
                  <c:v>1.0999999999999999E-2</c:v>
                </c:pt>
                <c:pt idx="118">
                  <c:v>1.0999999999999999E-2</c:v>
                </c:pt>
                <c:pt idx="119">
                  <c:v>1.0000000000000007E-2</c:v>
                </c:pt>
                <c:pt idx="120">
                  <c:v>1.0000000000000007E-2</c:v>
                </c:pt>
                <c:pt idx="121">
                  <c:v>9.000000000000008E-3</c:v>
                </c:pt>
                <c:pt idx="122">
                  <c:v>9.000000000000008E-3</c:v>
                </c:pt>
                <c:pt idx="123">
                  <c:v>9.000000000000008E-3</c:v>
                </c:pt>
                <c:pt idx="124">
                  <c:v>8.0000000000000071E-3</c:v>
                </c:pt>
                <c:pt idx="125">
                  <c:v>8.0000000000000071E-3</c:v>
                </c:pt>
                <c:pt idx="126">
                  <c:v>8.0000000000000071E-3</c:v>
                </c:pt>
                <c:pt idx="127">
                  <c:v>7.0000000000000053E-3</c:v>
                </c:pt>
                <c:pt idx="128">
                  <c:v>7.0000000000000053E-3</c:v>
                </c:pt>
                <c:pt idx="129">
                  <c:v>7.0000000000000053E-3</c:v>
                </c:pt>
                <c:pt idx="130">
                  <c:v>7.0000000000000053E-3</c:v>
                </c:pt>
                <c:pt idx="131">
                  <c:v>7.0000000000000053E-3</c:v>
                </c:pt>
                <c:pt idx="132">
                  <c:v>7.0000000000000053E-3</c:v>
                </c:pt>
                <c:pt idx="133">
                  <c:v>6.0000000000000053E-3</c:v>
                </c:pt>
                <c:pt idx="134">
                  <c:v>6.0000000000000053E-3</c:v>
                </c:pt>
                <c:pt idx="135">
                  <c:v>6.0000000000000053E-3</c:v>
                </c:pt>
                <c:pt idx="136">
                  <c:v>6.0000000000000053E-3</c:v>
                </c:pt>
                <c:pt idx="137">
                  <c:v>6.0000000000000053E-3</c:v>
                </c:pt>
                <c:pt idx="138">
                  <c:v>5.0000000000000027E-3</c:v>
                </c:pt>
                <c:pt idx="139">
                  <c:v>5.0000000000000027E-3</c:v>
                </c:pt>
                <c:pt idx="140">
                  <c:v>4.0000000000000027E-3</c:v>
                </c:pt>
                <c:pt idx="141">
                  <c:v>5.0000000000000027E-3</c:v>
                </c:pt>
                <c:pt idx="142">
                  <c:v>5.0000000000000027E-3</c:v>
                </c:pt>
                <c:pt idx="143">
                  <c:v>5.0000000000000027E-3</c:v>
                </c:pt>
                <c:pt idx="144">
                  <c:v>5.0000000000000027E-3</c:v>
                </c:pt>
                <c:pt idx="145">
                  <c:v>5.0000000000000027E-3</c:v>
                </c:pt>
                <c:pt idx="146">
                  <c:v>5.0000000000000027E-3</c:v>
                </c:pt>
                <c:pt idx="147">
                  <c:v>5.0000000000000027E-3</c:v>
                </c:pt>
                <c:pt idx="148">
                  <c:v>4.0000000000000027E-3</c:v>
                </c:pt>
                <c:pt idx="149">
                  <c:v>4.0000000000000027E-3</c:v>
                </c:pt>
                <c:pt idx="150">
                  <c:v>4.0000000000000027E-3</c:v>
                </c:pt>
                <c:pt idx="151">
                  <c:v>4.0000000000000027E-3</c:v>
                </c:pt>
                <c:pt idx="152">
                  <c:v>4.0000000000000027E-3</c:v>
                </c:pt>
                <c:pt idx="153">
                  <c:v>4.0000000000000027E-3</c:v>
                </c:pt>
                <c:pt idx="154">
                  <c:v>4.0000000000000027E-3</c:v>
                </c:pt>
                <c:pt idx="155">
                  <c:v>3.0000000000000027E-3</c:v>
                </c:pt>
                <c:pt idx="156">
                  <c:v>3.0000000000000027E-3</c:v>
                </c:pt>
                <c:pt idx="157">
                  <c:v>3.0000000000000027E-3</c:v>
                </c:pt>
                <c:pt idx="158">
                  <c:v>3.0000000000000027E-3</c:v>
                </c:pt>
                <c:pt idx="159">
                  <c:v>3.0000000000000027E-3</c:v>
                </c:pt>
                <c:pt idx="160">
                  <c:v>3.0000000000000027E-3</c:v>
                </c:pt>
                <c:pt idx="161">
                  <c:v>3.0000000000000027E-3</c:v>
                </c:pt>
                <c:pt idx="162">
                  <c:v>3.0000000000000027E-3</c:v>
                </c:pt>
                <c:pt idx="163">
                  <c:v>2.0000000000000013E-3</c:v>
                </c:pt>
                <c:pt idx="164">
                  <c:v>2.0000000000000013E-3</c:v>
                </c:pt>
                <c:pt idx="165">
                  <c:v>2.0000000000000013E-3</c:v>
                </c:pt>
                <c:pt idx="166">
                  <c:v>2.0000000000000013E-3</c:v>
                </c:pt>
                <c:pt idx="167">
                  <c:v>2.0000000000000013E-3</c:v>
                </c:pt>
                <c:pt idx="168">
                  <c:v>2.0000000000000013E-3</c:v>
                </c:pt>
                <c:pt idx="169">
                  <c:v>2.0000000000000013E-3</c:v>
                </c:pt>
                <c:pt idx="170">
                  <c:v>2.0000000000000013E-3</c:v>
                </c:pt>
                <c:pt idx="171">
                  <c:v>2.0000000000000013E-3</c:v>
                </c:pt>
                <c:pt idx="172">
                  <c:v>2.0000000000000013E-3</c:v>
                </c:pt>
                <c:pt idx="173">
                  <c:v>2.0000000000000013E-3</c:v>
                </c:pt>
                <c:pt idx="174">
                  <c:v>2.0000000000000013E-3</c:v>
                </c:pt>
                <c:pt idx="175">
                  <c:v>2.0000000000000013E-3</c:v>
                </c:pt>
                <c:pt idx="176">
                  <c:v>2.0000000000000013E-3</c:v>
                </c:pt>
                <c:pt idx="177">
                  <c:v>1.0000000000000007E-3</c:v>
                </c:pt>
                <c:pt idx="178">
                  <c:v>2.0000000000000013E-3</c:v>
                </c:pt>
                <c:pt idx="179">
                  <c:v>1.0000000000000007E-3</c:v>
                </c:pt>
                <c:pt idx="180">
                  <c:v>1.0000000000000007E-3</c:v>
                </c:pt>
                <c:pt idx="181">
                  <c:v>1.0000000000000007E-3</c:v>
                </c:pt>
                <c:pt idx="182">
                  <c:v>1.0000000000000007E-3</c:v>
                </c:pt>
                <c:pt idx="183">
                  <c:v>1.0000000000000007E-3</c:v>
                </c:pt>
                <c:pt idx="184">
                  <c:v>1.0000000000000007E-3</c:v>
                </c:pt>
                <c:pt idx="185">
                  <c:v>1.0000000000000007E-3</c:v>
                </c:pt>
                <c:pt idx="186">
                  <c:v>1.0000000000000007E-3</c:v>
                </c:pt>
                <c:pt idx="187">
                  <c:v>1.0000000000000007E-3</c:v>
                </c:pt>
                <c:pt idx="188">
                  <c:v>1.0000000000000007E-3</c:v>
                </c:pt>
                <c:pt idx="189">
                  <c:v>1.0000000000000007E-3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1.0000000000000007E-3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-4.0000000000000027E-3</c:v>
                </c:pt>
                <c:pt idx="202">
                  <c:v>-4.0000000000000027E-3</c:v>
                </c:pt>
                <c:pt idx="203">
                  <c:v>-4.0000000000000027E-3</c:v>
                </c:pt>
                <c:pt idx="204">
                  <c:v>-4.0000000000000027E-3</c:v>
                </c:pt>
                <c:pt idx="205">
                  <c:v>-4.0000000000000027E-3</c:v>
                </c:pt>
                <c:pt idx="206">
                  <c:v>-4.0000000000000027E-3</c:v>
                </c:pt>
                <c:pt idx="207">
                  <c:v>-4.0000000000000027E-3</c:v>
                </c:pt>
                <c:pt idx="208">
                  <c:v>-4.0000000000000027E-3</c:v>
                </c:pt>
                <c:pt idx="209">
                  <c:v>-4.0000000000000027E-3</c:v>
                </c:pt>
                <c:pt idx="210">
                  <c:v>-4.0000000000000027E-3</c:v>
                </c:pt>
                <c:pt idx="211">
                  <c:v>-4.0000000000000027E-3</c:v>
                </c:pt>
                <c:pt idx="212">
                  <c:v>-4.0000000000000027E-3</c:v>
                </c:pt>
                <c:pt idx="213">
                  <c:v>-4.0000000000000027E-3</c:v>
                </c:pt>
                <c:pt idx="214">
                  <c:v>-4.0000000000000027E-3</c:v>
                </c:pt>
                <c:pt idx="215">
                  <c:v>-4.0000000000000027E-3</c:v>
                </c:pt>
                <c:pt idx="216">
                  <c:v>-4.0000000000000027E-3</c:v>
                </c:pt>
                <c:pt idx="217">
                  <c:v>-4.0000000000000027E-3</c:v>
                </c:pt>
                <c:pt idx="218">
                  <c:v>-4.0000000000000027E-3</c:v>
                </c:pt>
                <c:pt idx="219">
                  <c:v>-4.0000000000000027E-3</c:v>
                </c:pt>
                <c:pt idx="220">
                  <c:v>-4.0000000000000027E-3</c:v>
                </c:pt>
                <c:pt idx="221">
                  <c:v>-4.0000000000000027E-3</c:v>
                </c:pt>
                <c:pt idx="222">
                  <c:v>-4.0000000000000027E-3</c:v>
                </c:pt>
                <c:pt idx="223">
                  <c:v>-4.0000000000000027E-3</c:v>
                </c:pt>
                <c:pt idx="224">
                  <c:v>-4.0000000000000027E-3</c:v>
                </c:pt>
                <c:pt idx="225">
                  <c:v>-4.0000000000000027E-3</c:v>
                </c:pt>
                <c:pt idx="226">
                  <c:v>-4.0000000000000027E-3</c:v>
                </c:pt>
                <c:pt idx="227">
                  <c:v>-4.0000000000000027E-3</c:v>
                </c:pt>
                <c:pt idx="228">
                  <c:v>-4.0000000000000027E-3</c:v>
                </c:pt>
                <c:pt idx="229">
                  <c:v>-4.0000000000000027E-3</c:v>
                </c:pt>
                <c:pt idx="230">
                  <c:v>-4.0000000000000027E-3</c:v>
                </c:pt>
                <c:pt idx="231">
                  <c:v>-4.0000000000000027E-3</c:v>
                </c:pt>
                <c:pt idx="232">
                  <c:v>-4.0000000000000027E-3</c:v>
                </c:pt>
                <c:pt idx="233">
                  <c:v>-4.0000000000000027E-3</c:v>
                </c:pt>
                <c:pt idx="234">
                  <c:v>-4.0000000000000027E-3</c:v>
                </c:pt>
                <c:pt idx="235">
                  <c:v>-3.0000000000000027E-3</c:v>
                </c:pt>
                <c:pt idx="236">
                  <c:v>-3.0000000000000027E-3</c:v>
                </c:pt>
                <c:pt idx="237">
                  <c:v>-3.0000000000000027E-3</c:v>
                </c:pt>
                <c:pt idx="238">
                  <c:v>-3.0000000000000027E-3</c:v>
                </c:pt>
                <c:pt idx="239">
                  <c:v>-3.0000000000000027E-3</c:v>
                </c:pt>
                <c:pt idx="240">
                  <c:v>-3.0000000000000027E-3</c:v>
                </c:pt>
                <c:pt idx="241">
                  <c:v>-3.0000000000000027E-3</c:v>
                </c:pt>
                <c:pt idx="242">
                  <c:v>-3.0000000000000027E-3</c:v>
                </c:pt>
                <c:pt idx="243">
                  <c:v>-3.0000000000000027E-3</c:v>
                </c:pt>
                <c:pt idx="244">
                  <c:v>-3.0000000000000027E-3</c:v>
                </c:pt>
                <c:pt idx="245">
                  <c:v>-3.0000000000000027E-3</c:v>
                </c:pt>
                <c:pt idx="246">
                  <c:v>-3.0000000000000027E-3</c:v>
                </c:pt>
                <c:pt idx="247">
                  <c:v>-3.0000000000000027E-3</c:v>
                </c:pt>
                <c:pt idx="248">
                  <c:v>-3.0000000000000027E-3</c:v>
                </c:pt>
                <c:pt idx="249">
                  <c:v>-3.0000000000000027E-3</c:v>
                </c:pt>
                <c:pt idx="250">
                  <c:v>-3.0000000000000027E-3</c:v>
                </c:pt>
                <c:pt idx="251">
                  <c:v>-3.0000000000000027E-3</c:v>
                </c:pt>
                <c:pt idx="252">
                  <c:v>-3.0000000000000027E-3</c:v>
                </c:pt>
                <c:pt idx="253">
                  <c:v>-3.0000000000000027E-3</c:v>
                </c:pt>
                <c:pt idx="254">
                  <c:v>-3.0000000000000027E-3</c:v>
                </c:pt>
                <c:pt idx="255">
                  <c:v>-3.0000000000000027E-3</c:v>
                </c:pt>
                <c:pt idx="256">
                  <c:v>-3.0000000000000027E-3</c:v>
                </c:pt>
                <c:pt idx="257">
                  <c:v>-3.0000000000000027E-3</c:v>
                </c:pt>
                <c:pt idx="258">
                  <c:v>-3.0000000000000027E-3</c:v>
                </c:pt>
                <c:pt idx="259">
                  <c:v>-3.0000000000000027E-3</c:v>
                </c:pt>
                <c:pt idx="260">
                  <c:v>-3.0000000000000027E-3</c:v>
                </c:pt>
                <c:pt idx="261">
                  <c:v>-3.0000000000000027E-3</c:v>
                </c:pt>
                <c:pt idx="262">
                  <c:v>-3.0000000000000027E-3</c:v>
                </c:pt>
                <c:pt idx="263">
                  <c:v>-3.0000000000000027E-3</c:v>
                </c:pt>
                <c:pt idx="264">
                  <c:v>-3.0000000000000027E-3</c:v>
                </c:pt>
                <c:pt idx="265">
                  <c:v>-3.0000000000000027E-3</c:v>
                </c:pt>
                <c:pt idx="266">
                  <c:v>-3.0000000000000027E-3</c:v>
                </c:pt>
                <c:pt idx="267">
                  <c:v>-3.0000000000000027E-3</c:v>
                </c:pt>
                <c:pt idx="268">
                  <c:v>-3.0000000000000027E-3</c:v>
                </c:pt>
                <c:pt idx="269">
                  <c:v>-3.0000000000000027E-3</c:v>
                </c:pt>
                <c:pt idx="270">
                  <c:v>-3.0000000000000027E-3</c:v>
                </c:pt>
                <c:pt idx="271">
                  <c:v>-3.0000000000000027E-3</c:v>
                </c:pt>
                <c:pt idx="272">
                  <c:v>-3.0000000000000027E-3</c:v>
                </c:pt>
                <c:pt idx="273">
                  <c:v>-3.0000000000000027E-3</c:v>
                </c:pt>
                <c:pt idx="274">
                  <c:v>-3.0000000000000027E-3</c:v>
                </c:pt>
                <c:pt idx="275">
                  <c:v>-3.0000000000000027E-3</c:v>
                </c:pt>
                <c:pt idx="276">
                  <c:v>-3.0000000000000027E-3</c:v>
                </c:pt>
                <c:pt idx="277">
                  <c:v>-3.0000000000000027E-3</c:v>
                </c:pt>
                <c:pt idx="278">
                  <c:v>-3.0000000000000027E-3</c:v>
                </c:pt>
                <c:pt idx="279">
                  <c:v>-3.0000000000000027E-3</c:v>
                </c:pt>
                <c:pt idx="280">
                  <c:v>-3.0000000000000027E-3</c:v>
                </c:pt>
                <c:pt idx="281">
                  <c:v>-3.0000000000000027E-3</c:v>
                </c:pt>
                <c:pt idx="282">
                  <c:v>-3.0000000000000027E-3</c:v>
                </c:pt>
                <c:pt idx="283">
                  <c:v>-3.0000000000000027E-3</c:v>
                </c:pt>
                <c:pt idx="284">
                  <c:v>-3.0000000000000027E-3</c:v>
                </c:pt>
                <c:pt idx="285">
                  <c:v>-3.0000000000000027E-3</c:v>
                </c:pt>
                <c:pt idx="286">
                  <c:v>-3.0000000000000027E-3</c:v>
                </c:pt>
                <c:pt idx="287">
                  <c:v>-3.0000000000000027E-3</c:v>
                </c:pt>
                <c:pt idx="288">
                  <c:v>-3.0000000000000027E-3</c:v>
                </c:pt>
                <c:pt idx="289">
                  <c:v>-3.0000000000000027E-3</c:v>
                </c:pt>
                <c:pt idx="290">
                  <c:v>-3.0000000000000027E-3</c:v>
                </c:pt>
                <c:pt idx="291">
                  <c:v>-3.0000000000000027E-3</c:v>
                </c:pt>
                <c:pt idx="292">
                  <c:v>-3.0000000000000027E-3</c:v>
                </c:pt>
                <c:pt idx="293">
                  <c:v>-3.0000000000000027E-3</c:v>
                </c:pt>
                <c:pt idx="294">
                  <c:v>-3.0000000000000027E-3</c:v>
                </c:pt>
                <c:pt idx="295">
                  <c:v>-3.0000000000000027E-3</c:v>
                </c:pt>
                <c:pt idx="296">
                  <c:v>-3.0000000000000027E-3</c:v>
                </c:pt>
                <c:pt idx="297">
                  <c:v>-3.0000000000000027E-3</c:v>
                </c:pt>
                <c:pt idx="298">
                  <c:v>-3.0000000000000027E-3</c:v>
                </c:pt>
                <c:pt idx="299">
                  <c:v>-3.0000000000000027E-3</c:v>
                </c:pt>
                <c:pt idx="300">
                  <c:v>-3.0000000000000027E-3</c:v>
                </c:pt>
                <c:pt idx="301">
                  <c:v>-3.0000000000000027E-3</c:v>
                </c:pt>
                <c:pt idx="302">
                  <c:v>-3.0000000000000027E-3</c:v>
                </c:pt>
                <c:pt idx="303">
                  <c:v>-3.0000000000000027E-3</c:v>
                </c:pt>
                <c:pt idx="304">
                  <c:v>-3.0000000000000027E-3</c:v>
                </c:pt>
                <c:pt idx="305">
                  <c:v>-3.0000000000000027E-3</c:v>
                </c:pt>
                <c:pt idx="306">
                  <c:v>-3.0000000000000027E-3</c:v>
                </c:pt>
                <c:pt idx="307">
                  <c:v>-3.0000000000000027E-3</c:v>
                </c:pt>
                <c:pt idx="308">
                  <c:v>-3.0000000000000027E-3</c:v>
                </c:pt>
                <c:pt idx="309">
                  <c:v>-3.0000000000000027E-3</c:v>
                </c:pt>
                <c:pt idx="310">
                  <c:v>-3.0000000000000027E-3</c:v>
                </c:pt>
                <c:pt idx="311">
                  <c:v>-3.0000000000000027E-3</c:v>
                </c:pt>
                <c:pt idx="312">
                  <c:v>-2.0000000000000013E-3</c:v>
                </c:pt>
                <c:pt idx="313">
                  <c:v>-2.0000000000000013E-3</c:v>
                </c:pt>
                <c:pt idx="314">
                  <c:v>-2.0000000000000013E-3</c:v>
                </c:pt>
                <c:pt idx="315">
                  <c:v>-2.0000000000000013E-3</c:v>
                </c:pt>
                <c:pt idx="316">
                  <c:v>-2.0000000000000013E-3</c:v>
                </c:pt>
                <c:pt idx="317">
                  <c:v>-2.0000000000000013E-3</c:v>
                </c:pt>
                <c:pt idx="318">
                  <c:v>-2.0000000000000013E-3</c:v>
                </c:pt>
                <c:pt idx="319">
                  <c:v>-2.0000000000000013E-3</c:v>
                </c:pt>
                <c:pt idx="320">
                  <c:v>-2.0000000000000013E-3</c:v>
                </c:pt>
                <c:pt idx="321">
                  <c:v>-3.0000000000000027E-3</c:v>
                </c:pt>
                <c:pt idx="322">
                  <c:v>-2.0000000000000013E-3</c:v>
                </c:pt>
                <c:pt idx="323">
                  <c:v>-2.0000000000000013E-3</c:v>
                </c:pt>
                <c:pt idx="324">
                  <c:v>-3.0000000000000027E-3</c:v>
                </c:pt>
                <c:pt idx="325">
                  <c:v>-2.0000000000000013E-3</c:v>
                </c:pt>
                <c:pt idx="326">
                  <c:v>-3.0000000000000027E-3</c:v>
                </c:pt>
                <c:pt idx="327">
                  <c:v>-2.0000000000000013E-3</c:v>
                </c:pt>
                <c:pt idx="328">
                  <c:v>-2.0000000000000013E-3</c:v>
                </c:pt>
                <c:pt idx="329">
                  <c:v>-2.0000000000000013E-3</c:v>
                </c:pt>
                <c:pt idx="330">
                  <c:v>-3.0000000000000027E-3</c:v>
                </c:pt>
                <c:pt idx="331">
                  <c:v>-2.0000000000000013E-3</c:v>
                </c:pt>
                <c:pt idx="332">
                  <c:v>-2.0000000000000013E-3</c:v>
                </c:pt>
                <c:pt idx="333">
                  <c:v>-2.0000000000000013E-3</c:v>
                </c:pt>
                <c:pt idx="334">
                  <c:v>-2.0000000000000013E-3</c:v>
                </c:pt>
                <c:pt idx="335">
                  <c:v>-2.0000000000000013E-3</c:v>
                </c:pt>
                <c:pt idx="336">
                  <c:v>-2.0000000000000013E-3</c:v>
                </c:pt>
                <c:pt idx="337">
                  <c:v>-2.0000000000000013E-3</c:v>
                </c:pt>
                <c:pt idx="338">
                  <c:v>-2.0000000000000013E-3</c:v>
                </c:pt>
                <c:pt idx="339">
                  <c:v>-2.0000000000000013E-3</c:v>
                </c:pt>
                <c:pt idx="340">
                  <c:v>-2.0000000000000013E-3</c:v>
                </c:pt>
                <c:pt idx="341">
                  <c:v>-2.0000000000000013E-3</c:v>
                </c:pt>
                <c:pt idx="342">
                  <c:v>-2.0000000000000013E-3</c:v>
                </c:pt>
                <c:pt idx="343">
                  <c:v>-2.0000000000000013E-3</c:v>
                </c:pt>
                <c:pt idx="344">
                  <c:v>-2.0000000000000013E-3</c:v>
                </c:pt>
                <c:pt idx="345">
                  <c:v>-2.0000000000000013E-3</c:v>
                </c:pt>
                <c:pt idx="346">
                  <c:v>-2.0000000000000013E-3</c:v>
                </c:pt>
                <c:pt idx="347">
                  <c:v>-2.0000000000000013E-3</c:v>
                </c:pt>
                <c:pt idx="348">
                  <c:v>-2.0000000000000013E-3</c:v>
                </c:pt>
                <c:pt idx="349">
                  <c:v>-2.0000000000000013E-3</c:v>
                </c:pt>
                <c:pt idx="350">
                  <c:v>-2.0000000000000013E-3</c:v>
                </c:pt>
                <c:pt idx="351">
                  <c:v>-2.0000000000000013E-3</c:v>
                </c:pt>
                <c:pt idx="352">
                  <c:v>-2.0000000000000013E-3</c:v>
                </c:pt>
                <c:pt idx="353">
                  <c:v>-2.0000000000000013E-3</c:v>
                </c:pt>
                <c:pt idx="354">
                  <c:v>-2.0000000000000013E-3</c:v>
                </c:pt>
                <c:pt idx="355">
                  <c:v>-2.0000000000000013E-3</c:v>
                </c:pt>
                <c:pt idx="356">
                  <c:v>-2.0000000000000013E-3</c:v>
                </c:pt>
                <c:pt idx="357">
                  <c:v>-2.0000000000000013E-3</c:v>
                </c:pt>
                <c:pt idx="358">
                  <c:v>-2.0000000000000013E-3</c:v>
                </c:pt>
                <c:pt idx="359">
                  <c:v>-2.0000000000000013E-3</c:v>
                </c:pt>
                <c:pt idx="360">
                  <c:v>-2.0000000000000013E-3</c:v>
                </c:pt>
                <c:pt idx="361">
                  <c:v>-2.0000000000000013E-3</c:v>
                </c:pt>
                <c:pt idx="362">
                  <c:v>-2.0000000000000013E-3</c:v>
                </c:pt>
                <c:pt idx="363">
                  <c:v>-2.0000000000000013E-3</c:v>
                </c:pt>
                <c:pt idx="364">
                  <c:v>-2.0000000000000013E-3</c:v>
                </c:pt>
                <c:pt idx="365">
                  <c:v>-2.0000000000000013E-3</c:v>
                </c:pt>
                <c:pt idx="366">
                  <c:v>-2.0000000000000013E-3</c:v>
                </c:pt>
                <c:pt idx="367">
                  <c:v>-2.0000000000000013E-3</c:v>
                </c:pt>
                <c:pt idx="368">
                  <c:v>-2.0000000000000013E-3</c:v>
                </c:pt>
                <c:pt idx="369">
                  <c:v>-2.0000000000000013E-3</c:v>
                </c:pt>
                <c:pt idx="370">
                  <c:v>-2.0000000000000013E-3</c:v>
                </c:pt>
                <c:pt idx="371">
                  <c:v>-2.0000000000000013E-3</c:v>
                </c:pt>
                <c:pt idx="372">
                  <c:v>-2.0000000000000013E-3</c:v>
                </c:pt>
                <c:pt idx="373">
                  <c:v>-2.0000000000000013E-3</c:v>
                </c:pt>
                <c:pt idx="374">
                  <c:v>-2.0000000000000013E-3</c:v>
                </c:pt>
                <c:pt idx="375">
                  <c:v>-2.0000000000000013E-3</c:v>
                </c:pt>
                <c:pt idx="376">
                  <c:v>-2.0000000000000013E-3</c:v>
                </c:pt>
                <c:pt idx="377">
                  <c:v>-2.0000000000000013E-3</c:v>
                </c:pt>
                <c:pt idx="378">
                  <c:v>-2.0000000000000013E-3</c:v>
                </c:pt>
                <c:pt idx="379">
                  <c:v>-2.0000000000000013E-3</c:v>
                </c:pt>
                <c:pt idx="380">
                  <c:v>-2.0000000000000013E-3</c:v>
                </c:pt>
                <c:pt idx="381">
                  <c:v>-2.0000000000000013E-3</c:v>
                </c:pt>
                <c:pt idx="382">
                  <c:v>-2.0000000000000013E-3</c:v>
                </c:pt>
                <c:pt idx="383">
                  <c:v>-2.0000000000000013E-3</c:v>
                </c:pt>
                <c:pt idx="384">
                  <c:v>-2.0000000000000013E-3</c:v>
                </c:pt>
                <c:pt idx="385">
                  <c:v>-2.0000000000000013E-3</c:v>
                </c:pt>
                <c:pt idx="386">
                  <c:v>-2.0000000000000013E-3</c:v>
                </c:pt>
                <c:pt idx="387">
                  <c:v>-2.0000000000000013E-3</c:v>
                </c:pt>
                <c:pt idx="388">
                  <c:v>-2.0000000000000013E-3</c:v>
                </c:pt>
                <c:pt idx="389">
                  <c:v>-2.0000000000000013E-3</c:v>
                </c:pt>
                <c:pt idx="390">
                  <c:v>-2.0000000000000013E-3</c:v>
                </c:pt>
                <c:pt idx="391">
                  <c:v>-2.0000000000000013E-3</c:v>
                </c:pt>
                <c:pt idx="392">
                  <c:v>-2.0000000000000013E-3</c:v>
                </c:pt>
                <c:pt idx="393">
                  <c:v>-2.0000000000000013E-3</c:v>
                </c:pt>
                <c:pt idx="394">
                  <c:v>-2.0000000000000013E-3</c:v>
                </c:pt>
                <c:pt idx="395">
                  <c:v>-2.0000000000000013E-3</c:v>
                </c:pt>
                <c:pt idx="396">
                  <c:v>-2.0000000000000013E-3</c:v>
                </c:pt>
                <c:pt idx="397">
                  <c:v>-2.0000000000000013E-3</c:v>
                </c:pt>
                <c:pt idx="398">
                  <c:v>-2.0000000000000013E-3</c:v>
                </c:pt>
                <c:pt idx="399">
                  <c:v>-2.0000000000000013E-3</c:v>
                </c:pt>
                <c:pt idx="400">
                  <c:v>-2.0000000000000013E-3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Plan1!$E$2</c:f>
              <c:strCache>
                <c:ptCount val="1"/>
                <c:pt idx="0">
                  <c:v>C.CS2</c:v>
                </c:pt>
              </c:strCache>
            </c:strRef>
          </c:tx>
          <c:marker>
            <c:symbol val="none"/>
          </c:marker>
          <c:val>
            <c:numRef>
              <c:f>Plan1!$E$4:$E$404</c:f>
              <c:numCache>
                <c:formatCode>General</c:formatCode>
                <c:ptCount val="401"/>
                <c:pt idx="0">
                  <c:v>3.8479999999999999</c:v>
                </c:pt>
                <c:pt idx="1">
                  <c:v>3.927</c:v>
                </c:pt>
                <c:pt idx="2">
                  <c:v>3.907</c:v>
                </c:pt>
                <c:pt idx="3">
                  <c:v>3.8459999999999988</c:v>
                </c:pt>
                <c:pt idx="4">
                  <c:v>3.8169999999999988</c:v>
                </c:pt>
                <c:pt idx="5">
                  <c:v>3.9019999999999997</c:v>
                </c:pt>
                <c:pt idx="6">
                  <c:v>3.964</c:v>
                </c:pt>
                <c:pt idx="7">
                  <c:v>3.9749999999999988</c:v>
                </c:pt>
                <c:pt idx="8">
                  <c:v>3.9959999999999987</c:v>
                </c:pt>
                <c:pt idx="9">
                  <c:v>3.9789999999999988</c:v>
                </c:pt>
                <c:pt idx="10">
                  <c:v>3.9649999999999999</c:v>
                </c:pt>
                <c:pt idx="11">
                  <c:v>3.9969999999999986</c:v>
                </c:pt>
                <c:pt idx="12">
                  <c:v>3.9809999999999999</c:v>
                </c:pt>
                <c:pt idx="13">
                  <c:v>3.9819999999999998</c:v>
                </c:pt>
                <c:pt idx="14">
                  <c:v>3.9739999999999998</c:v>
                </c:pt>
                <c:pt idx="15">
                  <c:v>3.9689999999999999</c:v>
                </c:pt>
                <c:pt idx="16">
                  <c:v>3.9779999999999998</c:v>
                </c:pt>
                <c:pt idx="17">
                  <c:v>3.9749999999999988</c:v>
                </c:pt>
                <c:pt idx="18">
                  <c:v>3.9779999999999998</c:v>
                </c:pt>
                <c:pt idx="19">
                  <c:v>3.9549999999999987</c:v>
                </c:pt>
                <c:pt idx="20">
                  <c:v>3.9509999999999987</c:v>
                </c:pt>
                <c:pt idx="21">
                  <c:v>3.766</c:v>
                </c:pt>
                <c:pt idx="22">
                  <c:v>3.8639999999999999</c:v>
                </c:pt>
                <c:pt idx="23">
                  <c:v>3.754</c:v>
                </c:pt>
                <c:pt idx="24">
                  <c:v>3.6759999999999997</c:v>
                </c:pt>
                <c:pt idx="25">
                  <c:v>3.5070000000000001</c:v>
                </c:pt>
                <c:pt idx="26">
                  <c:v>3.4359999999999986</c:v>
                </c:pt>
                <c:pt idx="27">
                  <c:v>3.3289999999999997</c:v>
                </c:pt>
                <c:pt idx="28">
                  <c:v>3.2519999999999998</c:v>
                </c:pt>
                <c:pt idx="29">
                  <c:v>3.149</c:v>
                </c:pt>
                <c:pt idx="30">
                  <c:v>3.0369999999999986</c:v>
                </c:pt>
                <c:pt idx="31">
                  <c:v>2.9379999999999997</c:v>
                </c:pt>
                <c:pt idx="32">
                  <c:v>2.8449999999999998</c:v>
                </c:pt>
                <c:pt idx="33">
                  <c:v>2.7240000000000002</c:v>
                </c:pt>
                <c:pt idx="34">
                  <c:v>2.6179999999999999</c:v>
                </c:pt>
                <c:pt idx="35">
                  <c:v>2.5070000000000001</c:v>
                </c:pt>
                <c:pt idx="36">
                  <c:v>2.3989999999999987</c:v>
                </c:pt>
                <c:pt idx="37">
                  <c:v>2.2840000000000011</c:v>
                </c:pt>
                <c:pt idx="38">
                  <c:v>2.1709999999999998</c:v>
                </c:pt>
                <c:pt idx="39">
                  <c:v>2.0559999999999987</c:v>
                </c:pt>
                <c:pt idx="40">
                  <c:v>1.9419999999999986</c:v>
                </c:pt>
                <c:pt idx="41">
                  <c:v>1.8360000000000001</c:v>
                </c:pt>
                <c:pt idx="42">
                  <c:v>1.7310000000000001</c:v>
                </c:pt>
                <c:pt idx="43">
                  <c:v>1.623</c:v>
                </c:pt>
                <c:pt idx="44">
                  <c:v>1.5209999999999992</c:v>
                </c:pt>
                <c:pt idx="45">
                  <c:v>1.4239999999999986</c:v>
                </c:pt>
                <c:pt idx="46">
                  <c:v>1.3280000000000001</c:v>
                </c:pt>
                <c:pt idx="47">
                  <c:v>1.2389999999999994</c:v>
                </c:pt>
                <c:pt idx="48">
                  <c:v>1.157</c:v>
                </c:pt>
                <c:pt idx="49">
                  <c:v>1.0840000000000001</c:v>
                </c:pt>
                <c:pt idx="50">
                  <c:v>1.022</c:v>
                </c:pt>
                <c:pt idx="51">
                  <c:v>0.9650000000000003</c:v>
                </c:pt>
                <c:pt idx="52">
                  <c:v>0.91800000000000004</c:v>
                </c:pt>
                <c:pt idx="53">
                  <c:v>0.87800000000000034</c:v>
                </c:pt>
                <c:pt idx="54">
                  <c:v>0.84800000000000031</c:v>
                </c:pt>
                <c:pt idx="55">
                  <c:v>0.82299999999999995</c:v>
                </c:pt>
                <c:pt idx="56">
                  <c:v>0.80400000000000005</c:v>
                </c:pt>
                <c:pt idx="57">
                  <c:v>0.79200000000000004</c:v>
                </c:pt>
                <c:pt idx="58">
                  <c:v>0.78300000000000003</c:v>
                </c:pt>
                <c:pt idx="59">
                  <c:v>0.77900000000000003</c:v>
                </c:pt>
                <c:pt idx="60">
                  <c:v>0.77800000000000002</c:v>
                </c:pt>
                <c:pt idx="61">
                  <c:v>0.78100000000000003</c:v>
                </c:pt>
                <c:pt idx="62">
                  <c:v>0.78600000000000003</c:v>
                </c:pt>
                <c:pt idx="63">
                  <c:v>0.79400000000000004</c:v>
                </c:pt>
                <c:pt idx="64">
                  <c:v>0.80300000000000005</c:v>
                </c:pt>
                <c:pt idx="65">
                  <c:v>0.81399999999999995</c:v>
                </c:pt>
                <c:pt idx="66">
                  <c:v>0.82600000000000029</c:v>
                </c:pt>
                <c:pt idx="67">
                  <c:v>0.8400000000000003</c:v>
                </c:pt>
                <c:pt idx="68">
                  <c:v>0.85400000000000031</c:v>
                </c:pt>
                <c:pt idx="69">
                  <c:v>0.86800000000000033</c:v>
                </c:pt>
                <c:pt idx="70">
                  <c:v>0.88200000000000034</c:v>
                </c:pt>
                <c:pt idx="71">
                  <c:v>0.89600000000000035</c:v>
                </c:pt>
                <c:pt idx="72">
                  <c:v>0.90800000000000003</c:v>
                </c:pt>
                <c:pt idx="73">
                  <c:v>0.91800000000000004</c:v>
                </c:pt>
                <c:pt idx="74">
                  <c:v>0.92800000000000005</c:v>
                </c:pt>
                <c:pt idx="75">
                  <c:v>0.93500000000000005</c:v>
                </c:pt>
                <c:pt idx="76">
                  <c:v>0.94099999999999995</c:v>
                </c:pt>
                <c:pt idx="77">
                  <c:v>0.94499999999999995</c:v>
                </c:pt>
                <c:pt idx="78">
                  <c:v>0.94799999999999995</c:v>
                </c:pt>
                <c:pt idx="79">
                  <c:v>0.94899999999999995</c:v>
                </c:pt>
                <c:pt idx="80">
                  <c:v>0.94699999999999995</c:v>
                </c:pt>
                <c:pt idx="81">
                  <c:v>0.94099999999999995</c:v>
                </c:pt>
                <c:pt idx="82">
                  <c:v>0.93200000000000005</c:v>
                </c:pt>
                <c:pt idx="83">
                  <c:v>0.92</c:v>
                </c:pt>
                <c:pt idx="84">
                  <c:v>0.90500000000000003</c:v>
                </c:pt>
                <c:pt idx="85">
                  <c:v>0.88700000000000034</c:v>
                </c:pt>
                <c:pt idx="86">
                  <c:v>0.86600000000000033</c:v>
                </c:pt>
                <c:pt idx="87">
                  <c:v>0.8410000000000003</c:v>
                </c:pt>
                <c:pt idx="88">
                  <c:v>0.81599999999999995</c:v>
                </c:pt>
                <c:pt idx="89">
                  <c:v>0.78900000000000003</c:v>
                </c:pt>
                <c:pt idx="90">
                  <c:v>0.76000000000000034</c:v>
                </c:pt>
                <c:pt idx="91">
                  <c:v>0.73500000000000032</c:v>
                </c:pt>
                <c:pt idx="92">
                  <c:v>0.7120000000000003</c:v>
                </c:pt>
                <c:pt idx="93">
                  <c:v>0.69400000000000051</c:v>
                </c:pt>
                <c:pt idx="94">
                  <c:v>0.6790000000000006</c:v>
                </c:pt>
                <c:pt idx="95">
                  <c:v>0.66600000000000048</c:v>
                </c:pt>
                <c:pt idx="96">
                  <c:v>0.65500000000000036</c:v>
                </c:pt>
                <c:pt idx="97">
                  <c:v>0.64700000000000035</c:v>
                </c:pt>
                <c:pt idx="98">
                  <c:v>0.63900000000000035</c:v>
                </c:pt>
                <c:pt idx="99">
                  <c:v>0.63200000000000034</c:v>
                </c:pt>
                <c:pt idx="100">
                  <c:v>0.62400000000000033</c:v>
                </c:pt>
                <c:pt idx="101">
                  <c:v>0.61800000000000033</c:v>
                </c:pt>
                <c:pt idx="102">
                  <c:v>0.61100000000000032</c:v>
                </c:pt>
                <c:pt idx="103">
                  <c:v>0.60500000000000032</c:v>
                </c:pt>
                <c:pt idx="104">
                  <c:v>0.59900000000000031</c:v>
                </c:pt>
                <c:pt idx="105">
                  <c:v>0.59400000000000031</c:v>
                </c:pt>
                <c:pt idx="106">
                  <c:v>0.5880000000000003</c:v>
                </c:pt>
                <c:pt idx="107">
                  <c:v>0.5830000000000003</c:v>
                </c:pt>
                <c:pt idx="108">
                  <c:v>0.57700000000000029</c:v>
                </c:pt>
                <c:pt idx="109">
                  <c:v>0.57099999999999995</c:v>
                </c:pt>
                <c:pt idx="110">
                  <c:v>0.56599999999999995</c:v>
                </c:pt>
                <c:pt idx="111">
                  <c:v>0.56000000000000005</c:v>
                </c:pt>
                <c:pt idx="112">
                  <c:v>0.55400000000000005</c:v>
                </c:pt>
                <c:pt idx="113">
                  <c:v>0.54800000000000004</c:v>
                </c:pt>
                <c:pt idx="114">
                  <c:v>0.54200000000000004</c:v>
                </c:pt>
                <c:pt idx="115">
                  <c:v>0.53600000000000003</c:v>
                </c:pt>
                <c:pt idx="116">
                  <c:v>0.52900000000000003</c:v>
                </c:pt>
                <c:pt idx="117">
                  <c:v>0.52300000000000002</c:v>
                </c:pt>
                <c:pt idx="118">
                  <c:v>0.51700000000000002</c:v>
                </c:pt>
                <c:pt idx="119">
                  <c:v>0.51</c:v>
                </c:pt>
                <c:pt idx="120">
                  <c:v>0.503</c:v>
                </c:pt>
                <c:pt idx="121">
                  <c:v>0.49600000000000016</c:v>
                </c:pt>
                <c:pt idx="122">
                  <c:v>0.48900000000000021</c:v>
                </c:pt>
                <c:pt idx="123">
                  <c:v>0.48100000000000015</c:v>
                </c:pt>
                <c:pt idx="124">
                  <c:v>0.47300000000000014</c:v>
                </c:pt>
                <c:pt idx="125">
                  <c:v>0.46500000000000002</c:v>
                </c:pt>
                <c:pt idx="126">
                  <c:v>0.45700000000000002</c:v>
                </c:pt>
                <c:pt idx="127">
                  <c:v>0.44900000000000018</c:v>
                </c:pt>
                <c:pt idx="128">
                  <c:v>0.44000000000000017</c:v>
                </c:pt>
                <c:pt idx="129">
                  <c:v>0.43000000000000016</c:v>
                </c:pt>
                <c:pt idx="130">
                  <c:v>0.42100000000000021</c:v>
                </c:pt>
                <c:pt idx="131">
                  <c:v>0.41200000000000014</c:v>
                </c:pt>
                <c:pt idx="132">
                  <c:v>0.40200000000000002</c:v>
                </c:pt>
                <c:pt idx="133">
                  <c:v>0.39200000000000024</c:v>
                </c:pt>
                <c:pt idx="134">
                  <c:v>0.38200000000000017</c:v>
                </c:pt>
                <c:pt idx="135">
                  <c:v>0.37200000000000016</c:v>
                </c:pt>
                <c:pt idx="136">
                  <c:v>0.36200000000000021</c:v>
                </c:pt>
                <c:pt idx="137">
                  <c:v>0.35200000000000015</c:v>
                </c:pt>
                <c:pt idx="138">
                  <c:v>0.34000000000000025</c:v>
                </c:pt>
                <c:pt idx="139">
                  <c:v>0.33000000000000024</c:v>
                </c:pt>
                <c:pt idx="140">
                  <c:v>0.31800000000000017</c:v>
                </c:pt>
                <c:pt idx="141">
                  <c:v>0.30700000000000016</c:v>
                </c:pt>
                <c:pt idx="142">
                  <c:v>0.29700000000000021</c:v>
                </c:pt>
                <c:pt idx="143">
                  <c:v>0.28700000000000014</c:v>
                </c:pt>
                <c:pt idx="144">
                  <c:v>0.27700000000000002</c:v>
                </c:pt>
                <c:pt idx="145">
                  <c:v>0.26800000000000002</c:v>
                </c:pt>
                <c:pt idx="146">
                  <c:v>0.25800000000000001</c:v>
                </c:pt>
                <c:pt idx="147">
                  <c:v>0.24900000000000008</c:v>
                </c:pt>
                <c:pt idx="148">
                  <c:v>0.24000000000000007</c:v>
                </c:pt>
                <c:pt idx="149">
                  <c:v>0.23100000000000001</c:v>
                </c:pt>
                <c:pt idx="150">
                  <c:v>0.22400000000000009</c:v>
                </c:pt>
                <c:pt idx="151">
                  <c:v>0.21600000000000008</c:v>
                </c:pt>
                <c:pt idx="152">
                  <c:v>0.20900000000000007</c:v>
                </c:pt>
                <c:pt idx="153">
                  <c:v>0.20200000000000001</c:v>
                </c:pt>
                <c:pt idx="154">
                  <c:v>0.19600000000000009</c:v>
                </c:pt>
                <c:pt idx="155">
                  <c:v>0.19000000000000009</c:v>
                </c:pt>
                <c:pt idx="156">
                  <c:v>0.18400000000000008</c:v>
                </c:pt>
                <c:pt idx="157">
                  <c:v>0.17900000000000008</c:v>
                </c:pt>
                <c:pt idx="158">
                  <c:v>0.17400000000000004</c:v>
                </c:pt>
                <c:pt idx="159">
                  <c:v>0.16900000000000012</c:v>
                </c:pt>
                <c:pt idx="160">
                  <c:v>0.16400000000000009</c:v>
                </c:pt>
                <c:pt idx="161">
                  <c:v>0.16000000000000009</c:v>
                </c:pt>
                <c:pt idx="162">
                  <c:v>0.15600000000000008</c:v>
                </c:pt>
                <c:pt idx="163">
                  <c:v>0.15200000000000008</c:v>
                </c:pt>
                <c:pt idx="164">
                  <c:v>0.14900000000000008</c:v>
                </c:pt>
                <c:pt idx="165">
                  <c:v>0.14600000000000007</c:v>
                </c:pt>
                <c:pt idx="166">
                  <c:v>0.14200000000000004</c:v>
                </c:pt>
                <c:pt idx="167">
                  <c:v>0.13900000000000001</c:v>
                </c:pt>
                <c:pt idx="168">
                  <c:v>0.13700000000000001</c:v>
                </c:pt>
                <c:pt idx="169">
                  <c:v>0.13400000000000001</c:v>
                </c:pt>
                <c:pt idx="170">
                  <c:v>0.13200000000000001</c:v>
                </c:pt>
                <c:pt idx="171">
                  <c:v>0.129</c:v>
                </c:pt>
                <c:pt idx="172">
                  <c:v>0.127</c:v>
                </c:pt>
                <c:pt idx="173">
                  <c:v>0.125</c:v>
                </c:pt>
                <c:pt idx="174">
                  <c:v>0.12300000000000004</c:v>
                </c:pt>
                <c:pt idx="175">
                  <c:v>0.12100000000000002</c:v>
                </c:pt>
                <c:pt idx="176">
                  <c:v>0.11899999999999999</c:v>
                </c:pt>
                <c:pt idx="177">
                  <c:v>0.11700000000000008</c:v>
                </c:pt>
                <c:pt idx="178">
                  <c:v>0.11500000000000005</c:v>
                </c:pt>
                <c:pt idx="179">
                  <c:v>0.11400000000000005</c:v>
                </c:pt>
                <c:pt idx="180">
                  <c:v>0.11200000000000004</c:v>
                </c:pt>
                <c:pt idx="181">
                  <c:v>0.11000000000000004</c:v>
                </c:pt>
                <c:pt idx="182">
                  <c:v>0.10900000000000004</c:v>
                </c:pt>
                <c:pt idx="183">
                  <c:v>0.10700000000000004</c:v>
                </c:pt>
                <c:pt idx="184">
                  <c:v>0.10500000000000002</c:v>
                </c:pt>
                <c:pt idx="185">
                  <c:v>0.10400000000000002</c:v>
                </c:pt>
                <c:pt idx="186">
                  <c:v>0.10199999999999998</c:v>
                </c:pt>
                <c:pt idx="187">
                  <c:v>0.10100000000000002</c:v>
                </c:pt>
                <c:pt idx="188">
                  <c:v>0.1</c:v>
                </c:pt>
                <c:pt idx="189">
                  <c:v>9.8000000000000101E-2</c:v>
                </c:pt>
                <c:pt idx="190">
                  <c:v>9.7000000000000045E-2</c:v>
                </c:pt>
                <c:pt idx="191">
                  <c:v>9.5000000000000057E-2</c:v>
                </c:pt>
                <c:pt idx="192">
                  <c:v>9.4000000000000056E-2</c:v>
                </c:pt>
                <c:pt idx="193">
                  <c:v>9.3000000000000083E-2</c:v>
                </c:pt>
                <c:pt idx="194">
                  <c:v>9.2000000000000026E-2</c:v>
                </c:pt>
                <c:pt idx="195">
                  <c:v>9.0000000000000052E-2</c:v>
                </c:pt>
                <c:pt idx="196">
                  <c:v>8.9000000000000079E-2</c:v>
                </c:pt>
                <c:pt idx="197">
                  <c:v>8.8000000000000064E-2</c:v>
                </c:pt>
                <c:pt idx="198">
                  <c:v>8.7000000000000022E-2</c:v>
                </c:pt>
                <c:pt idx="199">
                  <c:v>8.6000000000000063E-2</c:v>
                </c:pt>
                <c:pt idx="200">
                  <c:v>8.6000000000000063E-2</c:v>
                </c:pt>
                <c:pt idx="201">
                  <c:v>8.5000000000000048E-2</c:v>
                </c:pt>
                <c:pt idx="202">
                  <c:v>8.4000000000000075E-2</c:v>
                </c:pt>
                <c:pt idx="203">
                  <c:v>8.300000000000006E-2</c:v>
                </c:pt>
                <c:pt idx="204">
                  <c:v>8.300000000000006E-2</c:v>
                </c:pt>
                <c:pt idx="205">
                  <c:v>8.2000000000000003E-2</c:v>
                </c:pt>
                <c:pt idx="206">
                  <c:v>8.1000000000000044E-2</c:v>
                </c:pt>
                <c:pt idx="207">
                  <c:v>8.1000000000000044E-2</c:v>
                </c:pt>
                <c:pt idx="208">
                  <c:v>8.0000000000000057E-2</c:v>
                </c:pt>
                <c:pt idx="209">
                  <c:v>8.0000000000000057E-2</c:v>
                </c:pt>
                <c:pt idx="210">
                  <c:v>7.900000000000007E-2</c:v>
                </c:pt>
                <c:pt idx="211">
                  <c:v>7.900000000000007E-2</c:v>
                </c:pt>
                <c:pt idx="212">
                  <c:v>7.8000000000000042E-2</c:v>
                </c:pt>
                <c:pt idx="213">
                  <c:v>7.8000000000000042E-2</c:v>
                </c:pt>
                <c:pt idx="214">
                  <c:v>7.8000000000000042E-2</c:v>
                </c:pt>
                <c:pt idx="215">
                  <c:v>7.8000000000000042E-2</c:v>
                </c:pt>
                <c:pt idx="216">
                  <c:v>7.7000000000000041E-2</c:v>
                </c:pt>
                <c:pt idx="217">
                  <c:v>7.7000000000000041E-2</c:v>
                </c:pt>
                <c:pt idx="218">
                  <c:v>7.7000000000000041E-2</c:v>
                </c:pt>
                <c:pt idx="219">
                  <c:v>7.7000000000000041E-2</c:v>
                </c:pt>
                <c:pt idx="220">
                  <c:v>7.7000000000000041E-2</c:v>
                </c:pt>
                <c:pt idx="221">
                  <c:v>7.7000000000000041E-2</c:v>
                </c:pt>
                <c:pt idx="222">
                  <c:v>7.7000000000000041E-2</c:v>
                </c:pt>
                <c:pt idx="223">
                  <c:v>7.7000000000000041E-2</c:v>
                </c:pt>
                <c:pt idx="224">
                  <c:v>7.7000000000000041E-2</c:v>
                </c:pt>
                <c:pt idx="225">
                  <c:v>7.7000000000000041E-2</c:v>
                </c:pt>
                <c:pt idx="226">
                  <c:v>7.7000000000000041E-2</c:v>
                </c:pt>
                <c:pt idx="227">
                  <c:v>7.7000000000000041E-2</c:v>
                </c:pt>
                <c:pt idx="228">
                  <c:v>7.7000000000000041E-2</c:v>
                </c:pt>
                <c:pt idx="229">
                  <c:v>7.7000000000000041E-2</c:v>
                </c:pt>
                <c:pt idx="230">
                  <c:v>7.7000000000000041E-2</c:v>
                </c:pt>
                <c:pt idx="231">
                  <c:v>7.7000000000000041E-2</c:v>
                </c:pt>
                <c:pt idx="232">
                  <c:v>7.7000000000000041E-2</c:v>
                </c:pt>
                <c:pt idx="233">
                  <c:v>7.7000000000000041E-2</c:v>
                </c:pt>
                <c:pt idx="234">
                  <c:v>7.7000000000000041E-2</c:v>
                </c:pt>
                <c:pt idx="235">
                  <c:v>7.7000000000000041E-2</c:v>
                </c:pt>
                <c:pt idx="236">
                  <c:v>7.7000000000000041E-2</c:v>
                </c:pt>
                <c:pt idx="237">
                  <c:v>7.7000000000000041E-2</c:v>
                </c:pt>
                <c:pt idx="238">
                  <c:v>7.7000000000000041E-2</c:v>
                </c:pt>
                <c:pt idx="239">
                  <c:v>7.7000000000000041E-2</c:v>
                </c:pt>
                <c:pt idx="240">
                  <c:v>7.7000000000000041E-2</c:v>
                </c:pt>
                <c:pt idx="241">
                  <c:v>7.7000000000000041E-2</c:v>
                </c:pt>
                <c:pt idx="242">
                  <c:v>7.7000000000000041E-2</c:v>
                </c:pt>
                <c:pt idx="243">
                  <c:v>7.7000000000000041E-2</c:v>
                </c:pt>
                <c:pt idx="244">
                  <c:v>7.7000000000000041E-2</c:v>
                </c:pt>
                <c:pt idx="245">
                  <c:v>7.7000000000000041E-2</c:v>
                </c:pt>
                <c:pt idx="246">
                  <c:v>7.7000000000000041E-2</c:v>
                </c:pt>
                <c:pt idx="247">
                  <c:v>7.7000000000000041E-2</c:v>
                </c:pt>
                <c:pt idx="248">
                  <c:v>7.7000000000000041E-2</c:v>
                </c:pt>
                <c:pt idx="249">
                  <c:v>7.7000000000000041E-2</c:v>
                </c:pt>
                <c:pt idx="250">
                  <c:v>7.7000000000000041E-2</c:v>
                </c:pt>
                <c:pt idx="251">
                  <c:v>7.7000000000000041E-2</c:v>
                </c:pt>
                <c:pt idx="252">
                  <c:v>7.8000000000000042E-2</c:v>
                </c:pt>
                <c:pt idx="253">
                  <c:v>7.8000000000000042E-2</c:v>
                </c:pt>
                <c:pt idx="254">
                  <c:v>7.8000000000000042E-2</c:v>
                </c:pt>
                <c:pt idx="255">
                  <c:v>7.8000000000000042E-2</c:v>
                </c:pt>
                <c:pt idx="256">
                  <c:v>7.8000000000000042E-2</c:v>
                </c:pt>
                <c:pt idx="257">
                  <c:v>7.8000000000000042E-2</c:v>
                </c:pt>
                <c:pt idx="258">
                  <c:v>7.8000000000000042E-2</c:v>
                </c:pt>
                <c:pt idx="259">
                  <c:v>7.8000000000000042E-2</c:v>
                </c:pt>
                <c:pt idx="260">
                  <c:v>7.8000000000000042E-2</c:v>
                </c:pt>
                <c:pt idx="261">
                  <c:v>7.8000000000000042E-2</c:v>
                </c:pt>
                <c:pt idx="262">
                  <c:v>7.8000000000000042E-2</c:v>
                </c:pt>
                <c:pt idx="263">
                  <c:v>7.900000000000007E-2</c:v>
                </c:pt>
                <c:pt idx="264">
                  <c:v>7.900000000000007E-2</c:v>
                </c:pt>
                <c:pt idx="265">
                  <c:v>7.900000000000007E-2</c:v>
                </c:pt>
                <c:pt idx="266">
                  <c:v>7.900000000000007E-2</c:v>
                </c:pt>
                <c:pt idx="267">
                  <c:v>7.900000000000007E-2</c:v>
                </c:pt>
                <c:pt idx="268">
                  <c:v>7.900000000000007E-2</c:v>
                </c:pt>
                <c:pt idx="269">
                  <c:v>7.900000000000007E-2</c:v>
                </c:pt>
                <c:pt idx="270">
                  <c:v>7.900000000000007E-2</c:v>
                </c:pt>
                <c:pt idx="271">
                  <c:v>8.0000000000000057E-2</c:v>
                </c:pt>
                <c:pt idx="272">
                  <c:v>8.0000000000000057E-2</c:v>
                </c:pt>
                <c:pt idx="273">
                  <c:v>8.0000000000000057E-2</c:v>
                </c:pt>
                <c:pt idx="274">
                  <c:v>8.0000000000000057E-2</c:v>
                </c:pt>
                <c:pt idx="275">
                  <c:v>8.0000000000000057E-2</c:v>
                </c:pt>
                <c:pt idx="276">
                  <c:v>8.0000000000000057E-2</c:v>
                </c:pt>
                <c:pt idx="277">
                  <c:v>8.0000000000000057E-2</c:v>
                </c:pt>
                <c:pt idx="278">
                  <c:v>8.1000000000000044E-2</c:v>
                </c:pt>
                <c:pt idx="279">
                  <c:v>8.1000000000000044E-2</c:v>
                </c:pt>
                <c:pt idx="280">
                  <c:v>8.1000000000000044E-2</c:v>
                </c:pt>
                <c:pt idx="281">
                  <c:v>8.1000000000000044E-2</c:v>
                </c:pt>
                <c:pt idx="282">
                  <c:v>8.1000000000000044E-2</c:v>
                </c:pt>
                <c:pt idx="283">
                  <c:v>8.2000000000000003E-2</c:v>
                </c:pt>
                <c:pt idx="284">
                  <c:v>8.2000000000000003E-2</c:v>
                </c:pt>
                <c:pt idx="285">
                  <c:v>8.2000000000000003E-2</c:v>
                </c:pt>
                <c:pt idx="286">
                  <c:v>8.2000000000000003E-2</c:v>
                </c:pt>
                <c:pt idx="287">
                  <c:v>8.300000000000006E-2</c:v>
                </c:pt>
                <c:pt idx="288">
                  <c:v>8.300000000000006E-2</c:v>
                </c:pt>
                <c:pt idx="289">
                  <c:v>8.300000000000006E-2</c:v>
                </c:pt>
                <c:pt idx="290">
                  <c:v>8.300000000000006E-2</c:v>
                </c:pt>
                <c:pt idx="291">
                  <c:v>8.4000000000000075E-2</c:v>
                </c:pt>
                <c:pt idx="292">
                  <c:v>8.4000000000000075E-2</c:v>
                </c:pt>
                <c:pt idx="293">
                  <c:v>8.4000000000000075E-2</c:v>
                </c:pt>
                <c:pt idx="294">
                  <c:v>8.4000000000000075E-2</c:v>
                </c:pt>
                <c:pt idx="295">
                  <c:v>8.5000000000000048E-2</c:v>
                </c:pt>
                <c:pt idx="296">
                  <c:v>8.5000000000000048E-2</c:v>
                </c:pt>
                <c:pt idx="297">
                  <c:v>8.5000000000000048E-2</c:v>
                </c:pt>
                <c:pt idx="298">
                  <c:v>8.5000000000000048E-2</c:v>
                </c:pt>
                <c:pt idx="299">
                  <c:v>8.6000000000000063E-2</c:v>
                </c:pt>
                <c:pt idx="300">
                  <c:v>8.6000000000000063E-2</c:v>
                </c:pt>
                <c:pt idx="301">
                  <c:v>8.6000000000000063E-2</c:v>
                </c:pt>
                <c:pt idx="302">
                  <c:v>8.6000000000000063E-2</c:v>
                </c:pt>
                <c:pt idx="303">
                  <c:v>8.6000000000000063E-2</c:v>
                </c:pt>
                <c:pt idx="304">
                  <c:v>8.7000000000000022E-2</c:v>
                </c:pt>
                <c:pt idx="305">
                  <c:v>8.7000000000000022E-2</c:v>
                </c:pt>
                <c:pt idx="306">
                  <c:v>8.7000000000000022E-2</c:v>
                </c:pt>
                <c:pt idx="307">
                  <c:v>8.7000000000000022E-2</c:v>
                </c:pt>
                <c:pt idx="308">
                  <c:v>8.7000000000000022E-2</c:v>
                </c:pt>
                <c:pt idx="309">
                  <c:v>8.7000000000000022E-2</c:v>
                </c:pt>
                <c:pt idx="310">
                  <c:v>8.7000000000000022E-2</c:v>
                </c:pt>
                <c:pt idx="311">
                  <c:v>8.7000000000000022E-2</c:v>
                </c:pt>
                <c:pt idx="312">
                  <c:v>8.7000000000000022E-2</c:v>
                </c:pt>
                <c:pt idx="313">
                  <c:v>8.7000000000000022E-2</c:v>
                </c:pt>
                <c:pt idx="314">
                  <c:v>8.7000000000000022E-2</c:v>
                </c:pt>
                <c:pt idx="315">
                  <c:v>8.7000000000000022E-2</c:v>
                </c:pt>
                <c:pt idx="316">
                  <c:v>8.7000000000000022E-2</c:v>
                </c:pt>
                <c:pt idx="317">
                  <c:v>8.6000000000000063E-2</c:v>
                </c:pt>
                <c:pt idx="318">
                  <c:v>8.6000000000000063E-2</c:v>
                </c:pt>
                <c:pt idx="319">
                  <c:v>8.6000000000000063E-2</c:v>
                </c:pt>
                <c:pt idx="320">
                  <c:v>8.6000000000000063E-2</c:v>
                </c:pt>
                <c:pt idx="321">
                  <c:v>8.6000000000000063E-2</c:v>
                </c:pt>
                <c:pt idx="322">
                  <c:v>8.5000000000000048E-2</c:v>
                </c:pt>
                <c:pt idx="323">
                  <c:v>8.5000000000000048E-2</c:v>
                </c:pt>
                <c:pt idx="324">
                  <c:v>8.5000000000000048E-2</c:v>
                </c:pt>
                <c:pt idx="325">
                  <c:v>8.4000000000000075E-2</c:v>
                </c:pt>
                <c:pt idx="326">
                  <c:v>8.4000000000000075E-2</c:v>
                </c:pt>
                <c:pt idx="327">
                  <c:v>8.300000000000006E-2</c:v>
                </c:pt>
                <c:pt idx="328">
                  <c:v>8.300000000000006E-2</c:v>
                </c:pt>
                <c:pt idx="329">
                  <c:v>8.300000000000006E-2</c:v>
                </c:pt>
                <c:pt idx="330">
                  <c:v>8.2000000000000003E-2</c:v>
                </c:pt>
                <c:pt idx="331">
                  <c:v>8.2000000000000003E-2</c:v>
                </c:pt>
                <c:pt idx="332">
                  <c:v>8.1000000000000044E-2</c:v>
                </c:pt>
                <c:pt idx="333">
                  <c:v>8.1000000000000044E-2</c:v>
                </c:pt>
                <c:pt idx="334">
                  <c:v>8.0000000000000057E-2</c:v>
                </c:pt>
                <c:pt idx="335">
                  <c:v>8.0000000000000057E-2</c:v>
                </c:pt>
                <c:pt idx="336">
                  <c:v>7.900000000000007E-2</c:v>
                </c:pt>
                <c:pt idx="337">
                  <c:v>7.8000000000000042E-2</c:v>
                </c:pt>
                <c:pt idx="338">
                  <c:v>7.8000000000000042E-2</c:v>
                </c:pt>
                <c:pt idx="339">
                  <c:v>7.7000000000000041E-2</c:v>
                </c:pt>
                <c:pt idx="340">
                  <c:v>7.600000000000004E-2</c:v>
                </c:pt>
                <c:pt idx="341">
                  <c:v>7.600000000000004E-2</c:v>
                </c:pt>
                <c:pt idx="342">
                  <c:v>7.5000000000000039E-2</c:v>
                </c:pt>
                <c:pt idx="343">
                  <c:v>7.5000000000000039E-2</c:v>
                </c:pt>
                <c:pt idx="344">
                  <c:v>7.4000000000000038E-2</c:v>
                </c:pt>
                <c:pt idx="345">
                  <c:v>7.3000000000000037E-2</c:v>
                </c:pt>
                <c:pt idx="346">
                  <c:v>7.3000000000000037E-2</c:v>
                </c:pt>
                <c:pt idx="347">
                  <c:v>7.2000000000000036E-2</c:v>
                </c:pt>
                <c:pt idx="348">
                  <c:v>7.2000000000000036E-2</c:v>
                </c:pt>
                <c:pt idx="349">
                  <c:v>7.1000000000000021E-2</c:v>
                </c:pt>
                <c:pt idx="350">
                  <c:v>7.0000000000000034E-2</c:v>
                </c:pt>
                <c:pt idx="351">
                  <c:v>7.0000000000000034E-2</c:v>
                </c:pt>
                <c:pt idx="352">
                  <c:v>6.9000000000000047E-2</c:v>
                </c:pt>
                <c:pt idx="353">
                  <c:v>6.8000000000000033E-2</c:v>
                </c:pt>
                <c:pt idx="354">
                  <c:v>6.8000000000000033E-2</c:v>
                </c:pt>
                <c:pt idx="355">
                  <c:v>6.7000000000000046E-2</c:v>
                </c:pt>
                <c:pt idx="356">
                  <c:v>6.7000000000000046E-2</c:v>
                </c:pt>
                <c:pt idx="357">
                  <c:v>6.6000000000000003E-2</c:v>
                </c:pt>
                <c:pt idx="358">
                  <c:v>6.5000000000000044E-2</c:v>
                </c:pt>
                <c:pt idx="359">
                  <c:v>6.5000000000000044E-2</c:v>
                </c:pt>
                <c:pt idx="360">
                  <c:v>6.4000000000000043E-2</c:v>
                </c:pt>
                <c:pt idx="361">
                  <c:v>6.3000000000000014E-2</c:v>
                </c:pt>
                <c:pt idx="362">
                  <c:v>6.3000000000000014E-2</c:v>
                </c:pt>
                <c:pt idx="363">
                  <c:v>6.2000000000000034E-2</c:v>
                </c:pt>
                <c:pt idx="364">
                  <c:v>6.1000000000000026E-2</c:v>
                </c:pt>
                <c:pt idx="365">
                  <c:v>6.1000000000000026E-2</c:v>
                </c:pt>
                <c:pt idx="366">
                  <c:v>6.0000000000000032E-2</c:v>
                </c:pt>
                <c:pt idx="367">
                  <c:v>5.9000000000000032E-2</c:v>
                </c:pt>
                <c:pt idx="368">
                  <c:v>5.8000000000000031E-2</c:v>
                </c:pt>
                <c:pt idx="369">
                  <c:v>5.8000000000000031E-2</c:v>
                </c:pt>
                <c:pt idx="370">
                  <c:v>5.7000000000000037E-2</c:v>
                </c:pt>
                <c:pt idx="371">
                  <c:v>5.6000000000000022E-2</c:v>
                </c:pt>
                <c:pt idx="372">
                  <c:v>5.6000000000000022E-2</c:v>
                </c:pt>
                <c:pt idx="373">
                  <c:v>5.5000000000000028E-2</c:v>
                </c:pt>
                <c:pt idx="374">
                  <c:v>5.4000000000000034E-2</c:v>
                </c:pt>
                <c:pt idx="375">
                  <c:v>5.3000000000000026E-2</c:v>
                </c:pt>
                <c:pt idx="376">
                  <c:v>5.2000000000000032E-2</c:v>
                </c:pt>
                <c:pt idx="377">
                  <c:v>5.2000000000000032E-2</c:v>
                </c:pt>
                <c:pt idx="378">
                  <c:v>5.1000000000000004E-2</c:v>
                </c:pt>
                <c:pt idx="379">
                  <c:v>5.0000000000000031E-2</c:v>
                </c:pt>
                <c:pt idx="380">
                  <c:v>4.9000000000000037E-2</c:v>
                </c:pt>
                <c:pt idx="381">
                  <c:v>4.8000000000000029E-2</c:v>
                </c:pt>
                <c:pt idx="382">
                  <c:v>4.8000000000000029E-2</c:v>
                </c:pt>
                <c:pt idx="383">
                  <c:v>4.7000000000000028E-2</c:v>
                </c:pt>
                <c:pt idx="384">
                  <c:v>4.6000000000000013E-2</c:v>
                </c:pt>
                <c:pt idx="385">
                  <c:v>4.5000000000000026E-2</c:v>
                </c:pt>
                <c:pt idx="386">
                  <c:v>4.4000000000000018E-2</c:v>
                </c:pt>
                <c:pt idx="387">
                  <c:v>4.3000000000000003E-2</c:v>
                </c:pt>
                <c:pt idx="388">
                  <c:v>4.3000000000000003E-2</c:v>
                </c:pt>
                <c:pt idx="389">
                  <c:v>4.200000000000003E-2</c:v>
                </c:pt>
                <c:pt idx="390">
                  <c:v>4.1000000000000002E-2</c:v>
                </c:pt>
                <c:pt idx="391">
                  <c:v>4.0000000000000029E-2</c:v>
                </c:pt>
                <c:pt idx="392">
                  <c:v>3.9000000000000021E-2</c:v>
                </c:pt>
                <c:pt idx="393">
                  <c:v>3.9000000000000021E-2</c:v>
                </c:pt>
                <c:pt idx="394">
                  <c:v>3.800000000000002E-2</c:v>
                </c:pt>
                <c:pt idx="395">
                  <c:v>3.7000000000000019E-2</c:v>
                </c:pt>
                <c:pt idx="396">
                  <c:v>3.6000000000000018E-2</c:v>
                </c:pt>
                <c:pt idx="397">
                  <c:v>3.5000000000000024E-2</c:v>
                </c:pt>
                <c:pt idx="398">
                  <c:v>3.5000000000000024E-2</c:v>
                </c:pt>
                <c:pt idx="399">
                  <c:v>3.4000000000000002E-2</c:v>
                </c:pt>
                <c:pt idx="400">
                  <c:v>3.3000000000000002E-2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Plan1!$F$2</c:f>
              <c:strCache>
                <c:ptCount val="1"/>
                <c:pt idx="0">
                  <c:v>PB.CS1</c:v>
                </c:pt>
              </c:strCache>
            </c:strRef>
          </c:tx>
          <c:marker>
            <c:symbol val="none"/>
          </c:marker>
          <c:val>
            <c:numRef>
              <c:f>Plan1!$F$4:$F$404</c:f>
              <c:numCache>
                <c:formatCode>General</c:formatCode>
                <c:ptCount val="401"/>
                <c:pt idx="0">
                  <c:v>3.9949999999999997</c:v>
                </c:pt>
                <c:pt idx="1">
                  <c:v>3.9579999999999997</c:v>
                </c:pt>
                <c:pt idx="2">
                  <c:v>4</c:v>
                </c:pt>
                <c:pt idx="3">
                  <c:v>3.9219999999999997</c:v>
                </c:pt>
                <c:pt idx="4">
                  <c:v>3.9769999999999985</c:v>
                </c:pt>
                <c:pt idx="5">
                  <c:v>3.9949999999999997</c:v>
                </c:pt>
                <c:pt idx="6">
                  <c:v>3.9929999999999986</c:v>
                </c:pt>
                <c:pt idx="7">
                  <c:v>3.984</c:v>
                </c:pt>
                <c:pt idx="8">
                  <c:v>3.9709999999999988</c:v>
                </c:pt>
                <c:pt idx="9">
                  <c:v>3.9699999999999998</c:v>
                </c:pt>
                <c:pt idx="10">
                  <c:v>3.9699999999999998</c:v>
                </c:pt>
                <c:pt idx="11">
                  <c:v>3.9889999999999999</c:v>
                </c:pt>
                <c:pt idx="12">
                  <c:v>3.968</c:v>
                </c:pt>
                <c:pt idx="13">
                  <c:v>4</c:v>
                </c:pt>
                <c:pt idx="14">
                  <c:v>3.9969999999999986</c:v>
                </c:pt>
                <c:pt idx="15">
                  <c:v>3.9870000000000001</c:v>
                </c:pt>
                <c:pt idx="16">
                  <c:v>3.9899999999999998</c:v>
                </c:pt>
                <c:pt idx="17">
                  <c:v>3.9789999999999988</c:v>
                </c:pt>
                <c:pt idx="18">
                  <c:v>3.9849999999999999</c:v>
                </c:pt>
                <c:pt idx="19">
                  <c:v>3.9849999999999999</c:v>
                </c:pt>
                <c:pt idx="20">
                  <c:v>3.9509999999999987</c:v>
                </c:pt>
                <c:pt idx="21">
                  <c:v>3.8389999999999986</c:v>
                </c:pt>
                <c:pt idx="22">
                  <c:v>3.7959999999999998</c:v>
                </c:pt>
                <c:pt idx="23">
                  <c:v>3.79</c:v>
                </c:pt>
                <c:pt idx="24">
                  <c:v>3.6429999999999998</c:v>
                </c:pt>
                <c:pt idx="25">
                  <c:v>3.5569999999999986</c:v>
                </c:pt>
                <c:pt idx="26">
                  <c:v>3.4809999999999999</c:v>
                </c:pt>
                <c:pt idx="27">
                  <c:v>3.3689999999999998</c:v>
                </c:pt>
                <c:pt idx="28">
                  <c:v>3.2669999999999999</c:v>
                </c:pt>
                <c:pt idx="29">
                  <c:v>3.19</c:v>
                </c:pt>
                <c:pt idx="30">
                  <c:v>3.0529999999999986</c:v>
                </c:pt>
                <c:pt idx="31">
                  <c:v>2.9609999999999999</c:v>
                </c:pt>
                <c:pt idx="32">
                  <c:v>2.8479999999999999</c:v>
                </c:pt>
                <c:pt idx="33">
                  <c:v>2.7519999999999998</c:v>
                </c:pt>
                <c:pt idx="34">
                  <c:v>2.6419999999999999</c:v>
                </c:pt>
                <c:pt idx="35">
                  <c:v>2.54</c:v>
                </c:pt>
                <c:pt idx="36">
                  <c:v>2.4279999999999999</c:v>
                </c:pt>
                <c:pt idx="37">
                  <c:v>2.3159999999999985</c:v>
                </c:pt>
                <c:pt idx="38">
                  <c:v>2.2090000000000001</c:v>
                </c:pt>
                <c:pt idx="39">
                  <c:v>2.0989999999999998</c:v>
                </c:pt>
                <c:pt idx="40">
                  <c:v>1.9869999999999994</c:v>
                </c:pt>
                <c:pt idx="41">
                  <c:v>1.881</c:v>
                </c:pt>
                <c:pt idx="42">
                  <c:v>1.7789999999999999</c:v>
                </c:pt>
                <c:pt idx="43">
                  <c:v>1.675</c:v>
                </c:pt>
                <c:pt idx="44">
                  <c:v>1.575</c:v>
                </c:pt>
                <c:pt idx="45">
                  <c:v>1.478</c:v>
                </c:pt>
                <c:pt idx="46">
                  <c:v>1.383</c:v>
                </c:pt>
                <c:pt idx="47">
                  <c:v>1.298</c:v>
                </c:pt>
                <c:pt idx="48">
                  <c:v>1.2189999999999994</c:v>
                </c:pt>
                <c:pt idx="49">
                  <c:v>1.1439999999999992</c:v>
                </c:pt>
                <c:pt idx="50">
                  <c:v>1.081</c:v>
                </c:pt>
                <c:pt idx="51">
                  <c:v>1.024</c:v>
                </c:pt>
                <c:pt idx="52">
                  <c:v>0.97699999999999998</c:v>
                </c:pt>
                <c:pt idx="53">
                  <c:v>0.93400000000000005</c:v>
                </c:pt>
                <c:pt idx="54">
                  <c:v>0.90100000000000002</c:v>
                </c:pt>
                <c:pt idx="55">
                  <c:v>0.87400000000000033</c:v>
                </c:pt>
                <c:pt idx="56">
                  <c:v>0.85400000000000031</c:v>
                </c:pt>
                <c:pt idx="57">
                  <c:v>0.8380000000000003</c:v>
                </c:pt>
                <c:pt idx="58">
                  <c:v>0.82700000000000029</c:v>
                </c:pt>
                <c:pt idx="59">
                  <c:v>0.82000000000000028</c:v>
                </c:pt>
                <c:pt idx="60">
                  <c:v>0.81699999999999995</c:v>
                </c:pt>
                <c:pt idx="61">
                  <c:v>0.81799999999999995</c:v>
                </c:pt>
                <c:pt idx="62">
                  <c:v>0.82099999999999995</c:v>
                </c:pt>
                <c:pt idx="63">
                  <c:v>0.82700000000000029</c:v>
                </c:pt>
                <c:pt idx="64">
                  <c:v>0.8350000000000003</c:v>
                </c:pt>
                <c:pt idx="65">
                  <c:v>0.84400000000000031</c:v>
                </c:pt>
                <c:pt idx="66">
                  <c:v>0.85400000000000031</c:v>
                </c:pt>
                <c:pt idx="67">
                  <c:v>0.86600000000000033</c:v>
                </c:pt>
                <c:pt idx="68">
                  <c:v>0.87900000000000034</c:v>
                </c:pt>
                <c:pt idx="69">
                  <c:v>0.89100000000000035</c:v>
                </c:pt>
                <c:pt idx="70">
                  <c:v>0.90400000000000003</c:v>
                </c:pt>
                <c:pt idx="71">
                  <c:v>0.91600000000000004</c:v>
                </c:pt>
                <c:pt idx="72">
                  <c:v>0.92600000000000005</c:v>
                </c:pt>
                <c:pt idx="73">
                  <c:v>0.93400000000000005</c:v>
                </c:pt>
                <c:pt idx="74">
                  <c:v>0.94199999999999995</c:v>
                </c:pt>
                <c:pt idx="75">
                  <c:v>0.94799999999999995</c:v>
                </c:pt>
                <c:pt idx="76">
                  <c:v>0.95300000000000029</c:v>
                </c:pt>
                <c:pt idx="77">
                  <c:v>0.95600000000000029</c:v>
                </c:pt>
                <c:pt idx="78">
                  <c:v>0.9590000000000003</c:v>
                </c:pt>
                <c:pt idx="79">
                  <c:v>0.9600000000000003</c:v>
                </c:pt>
                <c:pt idx="80">
                  <c:v>0.9590000000000003</c:v>
                </c:pt>
                <c:pt idx="81">
                  <c:v>0.95500000000000029</c:v>
                </c:pt>
                <c:pt idx="82">
                  <c:v>0.94699999999999995</c:v>
                </c:pt>
                <c:pt idx="83">
                  <c:v>0.93700000000000039</c:v>
                </c:pt>
                <c:pt idx="84">
                  <c:v>0.92500000000000004</c:v>
                </c:pt>
                <c:pt idx="85">
                  <c:v>0.90900000000000003</c:v>
                </c:pt>
                <c:pt idx="86">
                  <c:v>0.89200000000000035</c:v>
                </c:pt>
                <c:pt idx="87">
                  <c:v>0.87100000000000033</c:v>
                </c:pt>
                <c:pt idx="88">
                  <c:v>0.85000000000000031</c:v>
                </c:pt>
                <c:pt idx="89">
                  <c:v>0.82700000000000029</c:v>
                </c:pt>
                <c:pt idx="90">
                  <c:v>0.80400000000000005</c:v>
                </c:pt>
                <c:pt idx="91">
                  <c:v>0.78400000000000003</c:v>
                </c:pt>
                <c:pt idx="92">
                  <c:v>0.76400000000000035</c:v>
                </c:pt>
                <c:pt idx="93">
                  <c:v>0.74900000000000033</c:v>
                </c:pt>
                <c:pt idx="94">
                  <c:v>0.73700000000000032</c:v>
                </c:pt>
                <c:pt idx="95">
                  <c:v>0.72600000000000031</c:v>
                </c:pt>
                <c:pt idx="96">
                  <c:v>0.7170000000000003</c:v>
                </c:pt>
                <c:pt idx="97">
                  <c:v>0.7100000000000003</c:v>
                </c:pt>
                <c:pt idx="98">
                  <c:v>0.70300000000000029</c:v>
                </c:pt>
                <c:pt idx="99">
                  <c:v>0.69800000000000051</c:v>
                </c:pt>
                <c:pt idx="100">
                  <c:v>0.6910000000000005</c:v>
                </c:pt>
                <c:pt idx="101">
                  <c:v>0.68500000000000061</c:v>
                </c:pt>
                <c:pt idx="102">
                  <c:v>0.6790000000000006</c:v>
                </c:pt>
                <c:pt idx="103">
                  <c:v>0.67400000000000049</c:v>
                </c:pt>
                <c:pt idx="104">
                  <c:v>0.66900000000000048</c:v>
                </c:pt>
                <c:pt idx="105">
                  <c:v>0.66400000000000048</c:v>
                </c:pt>
                <c:pt idx="106">
                  <c:v>0.65900000000000036</c:v>
                </c:pt>
                <c:pt idx="107">
                  <c:v>0.65400000000000036</c:v>
                </c:pt>
                <c:pt idx="108">
                  <c:v>0.64900000000000035</c:v>
                </c:pt>
                <c:pt idx="109">
                  <c:v>0.64400000000000035</c:v>
                </c:pt>
                <c:pt idx="110">
                  <c:v>0.63800000000000034</c:v>
                </c:pt>
                <c:pt idx="111">
                  <c:v>0.63300000000000034</c:v>
                </c:pt>
                <c:pt idx="112">
                  <c:v>0.62700000000000033</c:v>
                </c:pt>
                <c:pt idx="113">
                  <c:v>0.62100000000000033</c:v>
                </c:pt>
                <c:pt idx="114">
                  <c:v>0.61400000000000032</c:v>
                </c:pt>
                <c:pt idx="115">
                  <c:v>0.60800000000000032</c:v>
                </c:pt>
                <c:pt idx="116">
                  <c:v>0.60100000000000031</c:v>
                </c:pt>
                <c:pt idx="117">
                  <c:v>0.59400000000000031</c:v>
                </c:pt>
                <c:pt idx="118">
                  <c:v>0.5870000000000003</c:v>
                </c:pt>
                <c:pt idx="119">
                  <c:v>0.57900000000000029</c:v>
                </c:pt>
                <c:pt idx="120">
                  <c:v>0.57099999999999995</c:v>
                </c:pt>
                <c:pt idx="121">
                  <c:v>0.56299999999999994</c:v>
                </c:pt>
                <c:pt idx="122">
                  <c:v>0.55400000000000005</c:v>
                </c:pt>
                <c:pt idx="123">
                  <c:v>0.54600000000000004</c:v>
                </c:pt>
                <c:pt idx="124">
                  <c:v>0.53700000000000003</c:v>
                </c:pt>
                <c:pt idx="125">
                  <c:v>0.52700000000000002</c:v>
                </c:pt>
                <c:pt idx="126">
                  <c:v>0.51800000000000002</c:v>
                </c:pt>
                <c:pt idx="127">
                  <c:v>0.50800000000000001</c:v>
                </c:pt>
                <c:pt idx="128">
                  <c:v>0.49700000000000016</c:v>
                </c:pt>
                <c:pt idx="129">
                  <c:v>0.48700000000000021</c:v>
                </c:pt>
                <c:pt idx="130">
                  <c:v>0.47500000000000014</c:v>
                </c:pt>
                <c:pt idx="131">
                  <c:v>0.46400000000000002</c:v>
                </c:pt>
                <c:pt idx="132">
                  <c:v>0.45300000000000001</c:v>
                </c:pt>
                <c:pt idx="133">
                  <c:v>0.44100000000000017</c:v>
                </c:pt>
                <c:pt idx="134">
                  <c:v>0.43000000000000016</c:v>
                </c:pt>
                <c:pt idx="135">
                  <c:v>0.41800000000000015</c:v>
                </c:pt>
                <c:pt idx="136">
                  <c:v>0.40600000000000008</c:v>
                </c:pt>
                <c:pt idx="137">
                  <c:v>0.39400000000000024</c:v>
                </c:pt>
                <c:pt idx="138">
                  <c:v>0.38200000000000017</c:v>
                </c:pt>
                <c:pt idx="139">
                  <c:v>0.37000000000000016</c:v>
                </c:pt>
                <c:pt idx="140">
                  <c:v>0.35600000000000015</c:v>
                </c:pt>
                <c:pt idx="141">
                  <c:v>0.34400000000000025</c:v>
                </c:pt>
                <c:pt idx="142">
                  <c:v>0.33400000000000024</c:v>
                </c:pt>
                <c:pt idx="143">
                  <c:v>0.32200000000000017</c:v>
                </c:pt>
                <c:pt idx="144">
                  <c:v>0.31100000000000017</c:v>
                </c:pt>
                <c:pt idx="145">
                  <c:v>0.30000000000000016</c:v>
                </c:pt>
                <c:pt idx="146">
                  <c:v>0.29000000000000015</c:v>
                </c:pt>
                <c:pt idx="147">
                  <c:v>0.27900000000000008</c:v>
                </c:pt>
                <c:pt idx="148">
                  <c:v>0.27</c:v>
                </c:pt>
                <c:pt idx="149">
                  <c:v>0.26</c:v>
                </c:pt>
                <c:pt idx="150">
                  <c:v>0.252</c:v>
                </c:pt>
                <c:pt idx="151">
                  <c:v>0.24300000000000008</c:v>
                </c:pt>
                <c:pt idx="152">
                  <c:v>0.23500000000000001</c:v>
                </c:pt>
                <c:pt idx="153">
                  <c:v>0.22700000000000009</c:v>
                </c:pt>
                <c:pt idx="154">
                  <c:v>0.22000000000000008</c:v>
                </c:pt>
                <c:pt idx="155">
                  <c:v>0.21300000000000008</c:v>
                </c:pt>
                <c:pt idx="156">
                  <c:v>0.20700000000000007</c:v>
                </c:pt>
                <c:pt idx="157">
                  <c:v>0.20100000000000001</c:v>
                </c:pt>
                <c:pt idx="158">
                  <c:v>0.19500000000000009</c:v>
                </c:pt>
                <c:pt idx="159">
                  <c:v>0.19100000000000009</c:v>
                </c:pt>
                <c:pt idx="160">
                  <c:v>0.18600000000000008</c:v>
                </c:pt>
                <c:pt idx="161">
                  <c:v>0.18100000000000008</c:v>
                </c:pt>
                <c:pt idx="162">
                  <c:v>0.17600000000000007</c:v>
                </c:pt>
                <c:pt idx="163">
                  <c:v>0.17200000000000001</c:v>
                </c:pt>
                <c:pt idx="164">
                  <c:v>0.16800000000000012</c:v>
                </c:pt>
                <c:pt idx="165">
                  <c:v>0.16500000000000009</c:v>
                </c:pt>
                <c:pt idx="166">
                  <c:v>0.16100000000000009</c:v>
                </c:pt>
                <c:pt idx="167">
                  <c:v>0.15800000000000008</c:v>
                </c:pt>
                <c:pt idx="168">
                  <c:v>0.15500000000000008</c:v>
                </c:pt>
                <c:pt idx="169">
                  <c:v>0.15200000000000008</c:v>
                </c:pt>
                <c:pt idx="170">
                  <c:v>0.15000000000000008</c:v>
                </c:pt>
                <c:pt idx="171">
                  <c:v>0.14700000000000008</c:v>
                </c:pt>
                <c:pt idx="172">
                  <c:v>0.14400000000000004</c:v>
                </c:pt>
                <c:pt idx="173">
                  <c:v>0.14200000000000004</c:v>
                </c:pt>
                <c:pt idx="174">
                  <c:v>0.14000000000000001</c:v>
                </c:pt>
                <c:pt idx="175">
                  <c:v>0.13800000000000001</c:v>
                </c:pt>
                <c:pt idx="176">
                  <c:v>0.13600000000000001</c:v>
                </c:pt>
                <c:pt idx="177">
                  <c:v>0.13400000000000001</c:v>
                </c:pt>
                <c:pt idx="178">
                  <c:v>0.13200000000000001</c:v>
                </c:pt>
                <c:pt idx="179">
                  <c:v>0.13</c:v>
                </c:pt>
                <c:pt idx="180">
                  <c:v>0.128</c:v>
                </c:pt>
                <c:pt idx="181">
                  <c:v>0.126</c:v>
                </c:pt>
                <c:pt idx="182">
                  <c:v>0.12400000000000004</c:v>
                </c:pt>
                <c:pt idx="183">
                  <c:v>0.12200000000000004</c:v>
                </c:pt>
                <c:pt idx="184">
                  <c:v>0.12000000000000002</c:v>
                </c:pt>
                <c:pt idx="185">
                  <c:v>0.11799999999999999</c:v>
                </c:pt>
                <c:pt idx="186">
                  <c:v>0.11700000000000008</c:v>
                </c:pt>
                <c:pt idx="187">
                  <c:v>0.11500000000000005</c:v>
                </c:pt>
                <c:pt idx="188">
                  <c:v>0.11300000000000004</c:v>
                </c:pt>
                <c:pt idx="189">
                  <c:v>0.11200000000000004</c:v>
                </c:pt>
                <c:pt idx="190">
                  <c:v>0.11000000000000004</c:v>
                </c:pt>
                <c:pt idx="191">
                  <c:v>0.10800000000000004</c:v>
                </c:pt>
                <c:pt idx="192">
                  <c:v>0.10700000000000004</c:v>
                </c:pt>
                <c:pt idx="193">
                  <c:v>0.10600000000000002</c:v>
                </c:pt>
                <c:pt idx="194">
                  <c:v>0.10400000000000002</c:v>
                </c:pt>
                <c:pt idx="195">
                  <c:v>0.10299999999999998</c:v>
                </c:pt>
                <c:pt idx="196">
                  <c:v>0.10199999999999998</c:v>
                </c:pt>
                <c:pt idx="197">
                  <c:v>0.10100000000000002</c:v>
                </c:pt>
                <c:pt idx="198">
                  <c:v>9.9000000000000074E-2</c:v>
                </c:pt>
                <c:pt idx="199">
                  <c:v>9.8000000000000101E-2</c:v>
                </c:pt>
                <c:pt idx="200">
                  <c:v>9.8000000000000101E-2</c:v>
                </c:pt>
                <c:pt idx="201">
                  <c:v>9.7000000000000045E-2</c:v>
                </c:pt>
                <c:pt idx="202">
                  <c:v>9.6000000000000058E-2</c:v>
                </c:pt>
                <c:pt idx="203">
                  <c:v>9.5000000000000057E-2</c:v>
                </c:pt>
                <c:pt idx="204">
                  <c:v>9.4000000000000056E-2</c:v>
                </c:pt>
                <c:pt idx="205">
                  <c:v>9.3000000000000083E-2</c:v>
                </c:pt>
                <c:pt idx="206">
                  <c:v>9.3000000000000083E-2</c:v>
                </c:pt>
                <c:pt idx="207">
                  <c:v>9.2000000000000026E-2</c:v>
                </c:pt>
                <c:pt idx="208">
                  <c:v>9.2000000000000026E-2</c:v>
                </c:pt>
                <c:pt idx="209">
                  <c:v>9.1000000000000025E-2</c:v>
                </c:pt>
                <c:pt idx="210">
                  <c:v>9.1000000000000025E-2</c:v>
                </c:pt>
                <c:pt idx="211">
                  <c:v>9.0000000000000052E-2</c:v>
                </c:pt>
                <c:pt idx="212">
                  <c:v>9.0000000000000052E-2</c:v>
                </c:pt>
                <c:pt idx="213">
                  <c:v>8.9000000000000079E-2</c:v>
                </c:pt>
                <c:pt idx="214">
                  <c:v>8.9000000000000079E-2</c:v>
                </c:pt>
                <c:pt idx="215">
                  <c:v>8.9000000000000079E-2</c:v>
                </c:pt>
                <c:pt idx="216">
                  <c:v>8.9000000000000079E-2</c:v>
                </c:pt>
                <c:pt idx="217">
                  <c:v>8.9000000000000079E-2</c:v>
                </c:pt>
                <c:pt idx="218">
                  <c:v>8.9000000000000079E-2</c:v>
                </c:pt>
                <c:pt idx="219">
                  <c:v>8.8000000000000064E-2</c:v>
                </c:pt>
                <c:pt idx="220">
                  <c:v>8.8000000000000064E-2</c:v>
                </c:pt>
                <c:pt idx="221">
                  <c:v>8.8000000000000064E-2</c:v>
                </c:pt>
                <c:pt idx="222">
                  <c:v>8.8000000000000064E-2</c:v>
                </c:pt>
                <c:pt idx="223">
                  <c:v>8.8000000000000064E-2</c:v>
                </c:pt>
                <c:pt idx="224">
                  <c:v>8.9000000000000079E-2</c:v>
                </c:pt>
                <c:pt idx="225">
                  <c:v>8.9000000000000079E-2</c:v>
                </c:pt>
                <c:pt idx="226">
                  <c:v>8.9000000000000079E-2</c:v>
                </c:pt>
                <c:pt idx="227">
                  <c:v>8.9000000000000079E-2</c:v>
                </c:pt>
                <c:pt idx="228">
                  <c:v>8.9000000000000079E-2</c:v>
                </c:pt>
                <c:pt idx="229">
                  <c:v>8.9000000000000079E-2</c:v>
                </c:pt>
                <c:pt idx="230">
                  <c:v>8.9000000000000079E-2</c:v>
                </c:pt>
                <c:pt idx="231">
                  <c:v>8.9000000000000079E-2</c:v>
                </c:pt>
                <c:pt idx="232">
                  <c:v>8.9000000000000079E-2</c:v>
                </c:pt>
                <c:pt idx="233">
                  <c:v>8.9000000000000079E-2</c:v>
                </c:pt>
                <c:pt idx="234">
                  <c:v>8.9000000000000079E-2</c:v>
                </c:pt>
                <c:pt idx="235">
                  <c:v>8.9000000000000079E-2</c:v>
                </c:pt>
                <c:pt idx="236">
                  <c:v>8.9000000000000079E-2</c:v>
                </c:pt>
                <c:pt idx="237">
                  <c:v>8.9000000000000079E-2</c:v>
                </c:pt>
                <c:pt idx="238">
                  <c:v>8.9000000000000079E-2</c:v>
                </c:pt>
                <c:pt idx="239">
                  <c:v>9.0000000000000052E-2</c:v>
                </c:pt>
                <c:pt idx="240">
                  <c:v>9.0000000000000052E-2</c:v>
                </c:pt>
                <c:pt idx="241">
                  <c:v>9.0000000000000052E-2</c:v>
                </c:pt>
                <c:pt idx="242">
                  <c:v>9.0000000000000052E-2</c:v>
                </c:pt>
                <c:pt idx="243">
                  <c:v>9.0000000000000052E-2</c:v>
                </c:pt>
                <c:pt idx="244">
                  <c:v>9.0000000000000052E-2</c:v>
                </c:pt>
                <c:pt idx="245">
                  <c:v>9.0000000000000052E-2</c:v>
                </c:pt>
                <c:pt idx="246">
                  <c:v>9.0000000000000052E-2</c:v>
                </c:pt>
                <c:pt idx="247">
                  <c:v>9.0000000000000052E-2</c:v>
                </c:pt>
                <c:pt idx="248">
                  <c:v>9.0000000000000052E-2</c:v>
                </c:pt>
                <c:pt idx="249">
                  <c:v>9.0000000000000052E-2</c:v>
                </c:pt>
                <c:pt idx="250">
                  <c:v>9.0000000000000052E-2</c:v>
                </c:pt>
                <c:pt idx="251">
                  <c:v>9.1000000000000025E-2</c:v>
                </c:pt>
                <c:pt idx="252">
                  <c:v>9.1000000000000025E-2</c:v>
                </c:pt>
                <c:pt idx="253">
                  <c:v>9.1000000000000025E-2</c:v>
                </c:pt>
                <c:pt idx="254">
                  <c:v>9.1000000000000025E-2</c:v>
                </c:pt>
                <c:pt idx="255">
                  <c:v>9.1000000000000025E-2</c:v>
                </c:pt>
                <c:pt idx="256">
                  <c:v>9.1000000000000025E-2</c:v>
                </c:pt>
                <c:pt idx="257">
                  <c:v>9.1000000000000025E-2</c:v>
                </c:pt>
                <c:pt idx="258">
                  <c:v>9.1000000000000025E-2</c:v>
                </c:pt>
                <c:pt idx="259">
                  <c:v>9.1000000000000025E-2</c:v>
                </c:pt>
                <c:pt idx="260">
                  <c:v>9.2000000000000026E-2</c:v>
                </c:pt>
                <c:pt idx="261">
                  <c:v>9.2000000000000026E-2</c:v>
                </c:pt>
                <c:pt idx="262">
                  <c:v>9.2000000000000026E-2</c:v>
                </c:pt>
                <c:pt idx="263">
                  <c:v>9.2000000000000026E-2</c:v>
                </c:pt>
                <c:pt idx="264">
                  <c:v>9.2000000000000026E-2</c:v>
                </c:pt>
                <c:pt idx="265">
                  <c:v>9.2000000000000026E-2</c:v>
                </c:pt>
                <c:pt idx="266">
                  <c:v>9.2000000000000026E-2</c:v>
                </c:pt>
                <c:pt idx="267">
                  <c:v>9.2000000000000026E-2</c:v>
                </c:pt>
                <c:pt idx="268">
                  <c:v>9.3000000000000083E-2</c:v>
                </c:pt>
                <c:pt idx="269">
                  <c:v>9.3000000000000083E-2</c:v>
                </c:pt>
                <c:pt idx="270">
                  <c:v>9.3000000000000083E-2</c:v>
                </c:pt>
                <c:pt idx="271">
                  <c:v>9.3000000000000083E-2</c:v>
                </c:pt>
                <c:pt idx="272">
                  <c:v>9.3000000000000083E-2</c:v>
                </c:pt>
                <c:pt idx="273">
                  <c:v>9.3000000000000083E-2</c:v>
                </c:pt>
                <c:pt idx="274">
                  <c:v>9.4000000000000056E-2</c:v>
                </c:pt>
                <c:pt idx="275">
                  <c:v>9.4000000000000056E-2</c:v>
                </c:pt>
                <c:pt idx="276">
                  <c:v>9.4000000000000056E-2</c:v>
                </c:pt>
                <c:pt idx="277">
                  <c:v>9.4000000000000056E-2</c:v>
                </c:pt>
                <c:pt idx="278">
                  <c:v>9.4000000000000056E-2</c:v>
                </c:pt>
                <c:pt idx="279">
                  <c:v>9.4000000000000056E-2</c:v>
                </c:pt>
                <c:pt idx="280">
                  <c:v>9.5000000000000057E-2</c:v>
                </c:pt>
                <c:pt idx="281">
                  <c:v>9.5000000000000057E-2</c:v>
                </c:pt>
                <c:pt idx="282">
                  <c:v>9.5000000000000057E-2</c:v>
                </c:pt>
                <c:pt idx="283">
                  <c:v>9.5000000000000057E-2</c:v>
                </c:pt>
                <c:pt idx="284">
                  <c:v>9.6000000000000058E-2</c:v>
                </c:pt>
                <c:pt idx="285">
                  <c:v>9.6000000000000058E-2</c:v>
                </c:pt>
                <c:pt idx="286">
                  <c:v>9.6000000000000058E-2</c:v>
                </c:pt>
                <c:pt idx="287">
                  <c:v>9.6000000000000058E-2</c:v>
                </c:pt>
                <c:pt idx="288">
                  <c:v>9.7000000000000045E-2</c:v>
                </c:pt>
                <c:pt idx="289">
                  <c:v>9.7000000000000045E-2</c:v>
                </c:pt>
                <c:pt idx="290">
                  <c:v>9.7000000000000045E-2</c:v>
                </c:pt>
                <c:pt idx="291">
                  <c:v>9.8000000000000101E-2</c:v>
                </c:pt>
                <c:pt idx="292">
                  <c:v>9.8000000000000101E-2</c:v>
                </c:pt>
                <c:pt idx="293">
                  <c:v>9.8000000000000101E-2</c:v>
                </c:pt>
                <c:pt idx="294">
                  <c:v>9.8000000000000101E-2</c:v>
                </c:pt>
                <c:pt idx="295">
                  <c:v>9.9000000000000074E-2</c:v>
                </c:pt>
                <c:pt idx="296">
                  <c:v>9.9000000000000074E-2</c:v>
                </c:pt>
                <c:pt idx="297">
                  <c:v>9.9000000000000074E-2</c:v>
                </c:pt>
                <c:pt idx="298">
                  <c:v>0.1</c:v>
                </c:pt>
                <c:pt idx="299">
                  <c:v>0.1</c:v>
                </c:pt>
                <c:pt idx="300">
                  <c:v>0.1</c:v>
                </c:pt>
                <c:pt idx="301">
                  <c:v>0.1</c:v>
                </c:pt>
                <c:pt idx="302">
                  <c:v>0.10100000000000002</c:v>
                </c:pt>
                <c:pt idx="303">
                  <c:v>0.10100000000000002</c:v>
                </c:pt>
                <c:pt idx="304">
                  <c:v>0.10100000000000002</c:v>
                </c:pt>
                <c:pt idx="305">
                  <c:v>0.10100000000000002</c:v>
                </c:pt>
                <c:pt idx="306">
                  <c:v>0.10100000000000002</c:v>
                </c:pt>
                <c:pt idx="307">
                  <c:v>0.10100000000000002</c:v>
                </c:pt>
                <c:pt idx="308">
                  <c:v>0.10199999999999998</c:v>
                </c:pt>
                <c:pt idx="309">
                  <c:v>0.10199999999999998</c:v>
                </c:pt>
                <c:pt idx="310">
                  <c:v>0.10199999999999998</c:v>
                </c:pt>
                <c:pt idx="311">
                  <c:v>0.10199999999999998</c:v>
                </c:pt>
                <c:pt idx="312">
                  <c:v>0.10199999999999998</c:v>
                </c:pt>
                <c:pt idx="313">
                  <c:v>0.10199999999999998</c:v>
                </c:pt>
                <c:pt idx="314">
                  <c:v>0.10199999999999998</c:v>
                </c:pt>
                <c:pt idx="315">
                  <c:v>0.10199999999999998</c:v>
                </c:pt>
                <c:pt idx="316">
                  <c:v>0.10199999999999998</c:v>
                </c:pt>
                <c:pt idx="317">
                  <c:v>0.10199999999999998</c:v>
                </c:pt>
                <c:pt idx="318">
                  <c:v>0.10100000000000002</c:v>
                </c:pt>
                <c:pt idx="319">
                  <c:v>0.10100000000000002</c:v>
                </c:pt>
                <c:pt idx="320">
                  <c:v>0.10100000000000002</c:v>
                </c:pt>
                <c:pt idx="321">
                  <c:v>0.10100000000000002</c:v>
                </c:pt>
                <c:pt idx="322">
                  <c:v>0.10100000000000002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9.9000000000000074E-2</c:v>
                </c:pt>
                <c:pt idx="327">
                  <c:v>9.9000000000000074E-2</c:v>
                </c:pt>
                <c:pt idx="328">
                  <c:v>9.9000000000000074E-2</c:v>
                </c:pt>
                <c:pt idx="329">
                  <c:v>9.8000000000000101E-2</c:v>
                </c:pt>
                <c:pt idx="330">
                  <c:v>9.8000000000000101E-2</c:v>
                </c:pt>
                <c:pt idx="331">
                  <c:v>9.7000000000000045E-2</c:v>
                </c:pt>
                <c:pt idx="332">
                  <c:v>9.7000000000000045E-2</c:v>
                </c:pt>
                <c:pt idx="333">
                  <c:v>9.6000000000000058E-2</c:v>
                </c:pt>
                <c:pt idx="334">
                  <c:v>9.6000000000000058E-2</c:v>
                </c:pt>
                <c:pt idx="335">
                  <c:v>9.5000000000000057E-2</c:v>
                </c:pt>
                <c:pt idx="336">
                  <c:v>9.5000000000000057E-2</c:v>
                </c:pt>
                <c:pt idx="337">
                  <c:v>9.4000000000000056E-2</c:v>
                </c:pt>
                <c:pt idx="338">
                  <c:v>9.4000000000000056E-2</c:v>
                </c:pt>
                <c:pt idx="339">
                  <c:v>9.3000000000000083E-2</c:v>
                </c:pt>
                <c:pt idx="340">
                  <c:v>9.3000000000000083E-2</c:v>
                </c:pt>
                <c:pt idx="341">
                  <c:v>9.2000000000000026E-2</c:v>
                </c:pt>
                <c:pt idx="342">
                  <c:v>9.1000000000000025E-2</c:v>
                </c:pt>
                <c:pt idx="343">
                  <c:v>9.1000000000000025E-2</c:v>
                </c:pt>
                <c:pt idx="344">
                  <c:v>9.0000000000000052E-2</c:v>
                </c:pt>
                <c:pt idx="345">
                  <c:v>9.0000000000000052E-2</c:v>
                </c:pt>
                <c:pt idx="346">
                  <c:v>8.9000000000000079E-2</c:v>
                </c:pt>
                <c:pt idx="347">
                  <c:v>8.8000000000000064E-2</c:v>
                </c:pt>
                <c:pt idx="348">
                  <c:v>8.8000000000000064E-2</c:v>
                </c:pt>
                <c:pt idx="349">
                  <c:v>8.7000000000000022E-2</c:v>
                </c:pt>
                <c:pt idx="350">
                  <c:v>8.6000000000000063E-2</c:v>
                </c:pt>
                <c:pt idx="351">
                  <c:v>8.6000000000000063E-2</c:v>
                </c:pt>
                <c:pt idx="352">
                  <c:v>8.5000000000000048E-2</c:v>
                </c:pt>
                <c:pt idx="353">
                  <c:v>8.4000000000000075E-2</c:v>
                </c:pt>
                <c:pt idx="354">
                  <c:v>8.4000000000000075E-2</c:v>
                </c:pt>
                <c:pt idx="355">
                  <c:v>8.300000000000006E-2</c:v>
                </c:pt>
                <c:pt idx="356">
                  <c:v>8.300000000000006E-2</c:v>
                </c:pt>
                <c:pt idx="357">
                  <c:v>8.2000000000000003E-2</c:v>
                </c:pt>
                <c:pt idx="358">
                  <c:v>8.1000000000000044E-2</c:v>
                </c:pt>
                <c:pt idx="359">
                  <c:v>8.1000000000000044E-2</c:v>
                </c:pt>
                <c:pt idx="360">
                  <c:v>8.0000000000000057E-2</c:v>
                </c:pt>
                <c:pt idx="361">
                  <c:v>7.900000000000007E-2</c:v>
                </c:pt>
                <c:pt idx="362">
                  <c:v>7.8000000000000042E-2</c:v>
                </c:pt>
                <c:pt idx="363">
                  <c:v>7.8000000000000042E-2</c:v>
                </c:pt>
                <c:pt idx="364">
                  <c:v>7.7000000000000041E-2</c:v>
                </c:pt>
                <c:pt idx="365">
                  <c:v>7.600000000000004E-2</c:v>
                </c:pt>
                <c:pt idx="366">
                  <c:v>7.600000000000004E-2</c:v>
                </c:pt>
                <c:pt idx="367">
                  <c:v>7.5000000000000039E-2</c:v>
                </c:pt>
                <c:pt idx="368">
                  <c:v>7.4000000000000038E-2</c:v>
                </c:pt>
                <c:pt idx="369">
                  <c:v>7.3000000000000037E-2</c:v>
                </c:pt>
                <c:pt idx="370">
                  <c:v>7.2000000000000036E-2</c:v>
                </c:pt>
                <c:pt idx="371">
                  <c:v>7.2000000000000036E-2</c:v>
                </c:pt>
                <c:pt idx="372">
                  <c:v>7.1000000000000021E-2</c:v>
                </c:pt>
                <c:pt idx="373">
                  <c:v>7.0000000000000034E-2</c:v>
                </c:pt>
                <c:pt idx="374">
                  <c:v>6.9000000000000047E-2</c:v>
                </c:pt>
                <c:pt idx="375">
                  <c:v>6.8000000000000033E-2</c:v>
                </c:pt>
                <c:pt idx="376">
                  <c:v>6.7000000000000046E-2</c:v>
                </c:pt>
                <c:pt idx="377">
                  <c:v>6.6000000000000003E-2</c:v>
                </c:pt>
                <c:pt idx="378">
                  <c:v>6.5000000000000044E-2</c:v>
                </c:pt>
                <c:pt idx="379">
                  <c:v>6.4000000000000043E-2</c:v>
                </c:pt>
                <c:pt idx="380">
                  <c:v>6.4000000000000043E-2</c:v>
                </c:pt>
                <c:pt idx="381">
                  <c:v>6.3000000000000014E-2</c:v>
                </c:pt>
                <c:pt idx="382">
                  <c:v>6.2000000000000034E-2</c:v>
                </c:pt>
                <c:pt idx="383">
                  <c:v>6.1000000000000026E-2</c:v>
                </c:pt>
                <c:pt idx="384">
                  <c:v>6.0000000000000032E-2</c:v>
                </c:pt>
                <c:pt idx="385">
                  <c:v>5.9000000000000032E-2</c:v>
                </c:pt>
                <c:pt idx="386">
                  <c:v>5.8000000000000031E-2</c:v>
                </c:pt>
                <c:pt idx="387">
                  <c:v>5.7000000000000037E-2</c:v>
                </c:pt>
                <c:pt idx="388">
                  <c:v>5.6000000000000022E-2</c:v>
                </c:pt>
                <c:pt idx="389">
                  <c:v>5.5000000000000028E-2</c:v>
                </c:pt>
                <c:pt idx="390">
                  <c:v>5.4000000000000034E-2</c:v>
                </c:pt>
                <c:pt idx="391">
                  <c:v>5.3000000000000026E-2</c:v>
                </c:pt>
                <c:pt idx="392">
                  <c:v>5.2000000000000032E-2</c:v>
                </c:pt>
                <c:pt idx="393">
                  <c:v>5.1000000000000004E-2</c:v>
                </c:pt>
                <c:pt idx="394">
                  <c:v>5.0000000000000031E-2</c:v>
                </c:pt>
                <c:pt idx="395">
                  <c:v>4.9000000000000037E-2</c:v>
                </c:pt>
                <c:pt idx="396">
                  <c:v>4.8000000000000029E-2</c:v>
                </c:pt>
                <c:pt idx="397">
                  <c:v>4.8000000000000029E-2</c:v>
                </c:pt>
                <c:pt idx="398">
                  <c:v>4.7000000000000028E-2</c:v>
                </c:pt>
                <c:pt idx="399">
                  <c:v>4.6000000000000013E-2</c:v>
                </c:pt>
                <c:pt idx="400">
                  <c:v>4.5000000000000026E-2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Plan1!$G$2</c:f>
              <c:strCache>
                <c:ptCount val="1"/>
                <c:pt idx="0">
                  <c:v>VSF.CS1</c:v>
                </c:pt>
              </c:strCache>
            </c:strRef>
          </c:tx>
          <c:marker>
            <c:symbol val="none"/>
          </c:marker>
          <c:val>
            <c:numRef>
              <c:f>Plan1!$G$4:$G$404</c:f>
              <c:numCache>
                <c:formatCode>General</c:formatCode>
                <c:ptCount val="401"/>
                <c:pt idx="0">
                  <c:v>3.8539999999999988</c:v>
                </c:pt>
                <c:pt idx="1">
                  <c:v>3.9769999999999985</c:v>
                </c:pt>
                <c:pt idx="2">
                  <c:v>4</c:v>
                </c:pt>
                <c:pt idx="3">
                  <c:v>4</c:v>
                </c:pt>
                <c:pt idx="4">
                  <c:v>3.9969999999999986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3.9749999999999988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3.9889999999999999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3.9870000000000001</c:v>
                </c:pt>
                <c:pt idx="22">
                  <c:v>3.9929999999999986</c:v>
                </c:pt>
                <c:pt idx="23">
                  <c:v>3.9909999999999997</c:v>
                </c:pt>
                <c:pt idx="24">
                  <c:v>4</c:v>
                </c:pt>
                <c:pt idx="25">
                  <c:v>3.988</c:v>
                </c:pt>
                <c:pt idx="26">
                  <c:v>3.9909999999999997</c:v>
                </c:pt>
                <c:pt idx="27">
                  <c:v>4</c:v>
                </c:pt>
                <c:pt idx="28">
                  <c:v>4</c:v>
                </c:pt>
                <c:pt idx="29">
                  <c:v>3.9919999999999987</c:v>
                </c:pt>
                <c:pt idx="30">
                  <c:v>3.9470000000000001</c:v>
                </c:pt>
                <c:pt idx="31">
                  <c:v>3.984</c:v>
                </c:pt>
                <c:pt idx="32">
                  <c:v>3.9630000000000001</c:v>
                </c:pt>
                <c:pt idx="33">
                  <c:v>3.9699999999999998</c:v>
                </c:pt>
                <c:pt idx="34">
                  <c:v>3.8529999999999989</c:v>
                </c:pt>
                <c:pt idx="35">
                  <c:v>3.8549999999999986</c:v>
                </c:pt>
                <c:pt idx="36">
                  <c:v>3.673</c:v>
                </c:pt>
                <c:pt idx="37">
                  <c:v>3.5119999999999987</c:v>
                </c:pt>
                <c:pt idx="38">
                  <c:v>3.3449999999999998</c:v>
                </c:pt>
                <c:pt idx="39">
                  <c:v>3.1659999999999999</c:v>
                </c:pt>
                <c:pt idx="40">
                  <c:v>2.9949999999999997</c:v>
                </c:pt>
                <c:pt idx="41">
                  <c:v>2.8219999999999987</c:v>
                </c:pt>
                <c:pt idx="42">
                  <c:v>2.6669999999999998</c:v>
                </c:pt>
                <c:pt idx="43">
                  <c:v>2.5</c:v>
                </c:pt>
                <c:pt idx="44">
                  <c:v>2.3389999999999986</c:v>
                </c:pt>
                <c:pt idx="45">
                  <c:v>2.1759999999999997</c:v>
                </c:pt>
                <c:pt idx="46">
                  <c:v>2.0189999999999997</c:v>
                </c:pt>
                <c:pt idx="47">
                  <c:v>1.8740000000000001</c:v>
                </c:pt>
                <c:pt idx="48">
                  <c:v>1.7440000000000007</c:v>
                </c:pt>
                <c:pt idx="49">
                  <c:v>1.621</c:v>
                </c:pt>
                <c:pt idx="50">
                  <c:v>1.518</c:v>
                </c:pt>
                <c:pt idx="51">
                  <c:v>1.4259999999999986</c:v>
                </c:pt>
                <c:pt idx="52">
                  <c:v>1.3520000000000001</c:v>
                </c:pt>
                <c:pt idx="53">
                  <c:v>1.2869999999999993</c:v>
                </c:pt>
                <c:pt idx="54">
                  <c:v>1.2369999999999994</c:v>
                </c:pt>
                <c:pt idx="55">
                  <c:v>1.1970000000000001</c:v>
                </c:pt>
                <c:pt idx="56">
                  <c:v>1.169</c:v>
                </c:pt>
                <c:pt idx="57">
                  <c:v>1.149</c:v>
                </c:pt>
                <c:pt idx="58">
                  <c:v>1.1359999999999992</c:v>
                </c:pt>
                <c:pt idx="59">
                  <c:v>1.129</c:v>
                </c:pt>
                <c:pt idx="60">
                  <c:v>1.129</c:v>
                </c:pt>
                <c:pt idx="61">
                  <c:v>1.1339999999999992</c:v>
                </c:pt>
                <c:pt idx="62">
                  <c:v>1.1419999999999992</c:v>
                </c:pt>
                <c:pt idx="63">
                  <c:v>1.1559999999999993</c:v>
                </c:pt>
                <c:pt idx="64">
                  <c:v>1.1719999999999993</c:v>
                </c:pt>
                <c:pt idx="65">
                  <c:v>1.1890000000000001</c:v>
                </c:pt>
                <c:pt idx="66">
                  <c:v>1.2089999999999994</c:v>
                </c:pt>
                <c:pt idx="67">
                  <c:v>1.23</c:v>
                </c:pt>
                <c:pt idx="68">
                  <c:v>1.2529999999999992</c:v>
                </c:pt>
                <c:pt idx="69">
                  <c:v>1.276</c:v>
                </c:pt>
                <c:pt idx="70">
                  <c:v>1.3</c:v>
                </c:pt>
                <c:pt idx="71">
                  <c:v>1.3220000000000001</c:v>
                </c:pt>
                <c:pt idx="72">
                  <c:v>1.3420000000000001</c:v>
                </c:pt>
                <c:pt idx="73">
                  <c:v>1.359</c:v>
                </c:pt>
                <c:pt idx="74">
                  <c:v>1.3740000000000001</c:v>
                </c:pt>
                <c:pt idx="75">
                  <c:v>1.3859999999999992</c:v>
                </c:pt>
                <c:pt idx="76">
                  <c:v>1.395</c:v>
                </c:pt>
                <c:pt idx="77">
                  <c:v>1.4009999999999994</c:v>
                </c:pt>
                <c:pt idx="78">
                  <c:v>1.4019999999999986</c:v>
                </c:pt>
                <c:pt idx="79">
                  <c:v>1.4</c:v>
                </c:pt>
                <c:pt idx="80">
                  <c:v>1.393</c:v>
                </c:pt>
                <c:pt idx="81">
                  <c:v>1.379</c:v>
                </c:pt>
                <c:pt idx="82">
                  <c:v>1.3620000000000001</c:v>
                </c:pt>
                <c:pt idx="83">
                  <c:v>1.339</c:v>
                </c:pt>
                <c:pt idx="84">
                  <c:v>1.31</c:v>
                </c:pt>
                <c:pt idx="85">
                  <c:v>1.2749999999999992</c:v>
                </c:pt>
                <c:pt idx="86">
                  <c:v>1.234</c:v>
                </c:pt>
                <c:pt idx="87">
                  <c:v>1.1850000000000001</c:v>
                </c:pt>
                <c:pt idx="88">
                  <c:v>1.1319999999999992</c:v>
                </c:pt>
                <c:pt idx="89">
                  <c:v>1.0740000000000001</c:v>
                </c:pt>
                <c:pt idx="90">
                  <c:v>1.016</c:v>
                </c:pt>
                <c:pt idx="91">
                  <c:v>0.9640000000000003</c:v>
                </c:pt>
                <c:pt idx="92">
                  <c:v>0.91700000000000004</c:v>
                </c:pt>
                <c:pt idx="93">
                  <c:v>0.87900000000000034</c:v>
                </c:pt>
                <c:pt idx="94">
                  <c:v>0.84800000000000031</c:v>
                </c:pt>
                <c:pt idx="95">
                  <c:v>0.82199999999999995</c:v>
                </c:pt>
                <c:pt idx="96">
                  <c:v>0.80200000000000005</c:v>
                </c:pt>
                <c:pt idx="97">
                  <c:v>0.78500000000000003</c:v>
                </c:pt>
                <c:pt idx="98">
                  <c:v>0.77</c:v>
                </c:pt>
                <c:pt idx="99">
                  <c:v>0.75700000000000034</c:v>
                </c:pt>
                <c:pt idx="100">
                  <c:v>0.74500000000000033</c:v>
                </c:pt>
                <c:pt idx="101">
                  <c:v>0.73300000000000032</c:v>
                </c:pt>
                <c:pt idx="102">
                  <c:v>0.72200000000000031</c:v>
                </c:pt>
                <c:pt idx="103">
                  <c:v>0.7120000000000003</c:v>
                </c:pt>
                <c:pt idx="104">
                  <c:v>0.70200000000000029</c:v>
                </c:pt>
                <c:pt idx="105">
                  <c:v>0.6930000000000005</c:v>
                </c:pt>
                <c:pt idx="106">
                  <c:v>0.68400000000000061</c:v>
                </c:pt>
                <c:pt idx="107">
                  <c:v>0.6750000000000006</c:v>
                </c:pt>
                <c:pt idx="108">
                  <c:v>0.66700000000000048</c:v>
                </c:pt>
                <c:pt idx="109">
                  <c:v>0.65700000000000036</c:v>
                </c:pt>
                <c:pt idx="110">
                  <c:v>0.64900000000000035</c:v>
                </c:pt>
                <c:pt idx="111">
                  <c:v>0.63900000000000035</c:v>
                </c:pt>
                <c:pt idx="112">
                  <c:v>0.63000000000000034</c:v>
                </c:pt>
                <c:pt idx="113">
                  <c:v>0.62100000000000033</c:v>
                </c:pt>
                <c:pt idx="114">
                  <c:v>0.61100000000000032</c:v>
                </c:pt>
                <c:pt idx="115">
                  <c:v>0.60100000000000031</c:v>
                </c:pt>
                <c:pt idx="116">
                  <c:v>0.5920000000000003</c:v>
                </c:pt>
                <c:pt idx="117">
                  <c:v>0.5830000000000003</c:v>
                </c:pt>
                <c:pt idx="118">
                  <c:v>0.57399999999999995</c:v>
                </c:pt>
                <c:pt idx="119">
                  <c:v>0.56399999999999995</c:v>
                </c:pt>
                <c:pt idx="120">
                  <c:v>0.55500000000000005</c:v>
                </c:pt>
                <c:pt idx="121">
                  <c:v>0.54500000000000004</c:v>
                </c:pt>
                <c:pt idx="122">
                  <c:v>0.53600000000000003</c:v>
                </c:pt>
                <c:pt idx="123">
                  <c:v>0.52600000000000002</c:v>
                </c:pt>
                <c:pt idx="124">
                  <c:v>0.51700000000000002</c:v>
                </c:pt>
                <c:pt idx="125">
                  <c:v>0.50700000000000001</c:v>
                </c:pt>
                <c:pt idx="126">
                  <c:v>0.49700000000000016</c:v>
                </c:pt>
                <c:pt idx="127">
                  <c:v>0.48700000000000021</c:v>
                </c:pt>
                <c:pt idx="128">
                  <c:v>0.47700000000000015</c:v>
                </c:pt>
                <c:pt idx="129">
                  <c:v>0.46700000000000008</c:v>
                </c:pt>
                <c:pt idx="130">
                  <c:v>0.45600000000000002</c:v>
                </c:pt>
                <c:pt idx="131">
                  <c:v>0.44700000000000017</c:v>
                </c:pt>
                <c:pt idx="132">
                  <c:v>0.43600000000000017</c:v>
                </c:pt>
                <c:pt idx="133">
                  <c:v>0.42500000000000021</c:v>
                </c:pt>
                <c:pt idx="134">
                  <c:v>0.41500000000000015</c:v>
                </c:pt>
                <c:pt idx="135">
                  <c:v>0.40500000000000008</c:v>
                </c:pt>
                <c:pt idx="136">
                  <c:v>0.39400000000000024</c:v>
                </c:pt>
                <c:pt idx="137">
                  <c:v>0.38400000000000017</c:v>
                </c:pt>
                <c:pt idx="138">
                  <c:v>0.37400000000000017</c:v>
                </c:pt>
                <c:pt idx="139">
                  <c:v>0.36400000000000021</c:v>
                </c:pt>
                <c:pt idx="140">
                  <c:v>0.35200000000000015</c:v>
                </c:pt>
                <c:pt idx="141">
                  <c:v>0.34100000000000036</c:v>
                </c:pt>
                <c:pt idx="142">
                  <c:v>0.33200000000000024</c:v>
                </c:pt>
                <c:pt idx="143">
                  <c:v>0.32200000000000017</c:v>
                </c:pt>
                <c:pt idx="144">
                  <c:v>0.31300000000000017</c:v>
                </c:pt>
                <c:pt idx="145">
                  <c:v>0.30400000000000021</c:v>
                </c:pt>
                <c:pt idx="146">
                  <c:v>0.29500000000000015</c:v>
                </c:pt>
                <c:pt idx="147">
                  <c:v>0.28600000000000014</c:v>
                </c:pt>
                <c:pt idx="148">
                  <c:v>0.27800000000000002</c:v>
                </c:pt>
                <c:pt idx="149">
                  <c:v>0.27</c:v>
                </c:pt>
                <c:pt idx="150">
                  <c:v>0.26300000000000001</c:v>
                </c:pt>
                <c:pt idx="151">
                  <c:v>0.255</c:v>
                </c:pt>
                <c:pt idx="152">
                  <c:v>0.24800000000000008</c:v>
                </c:pt>
                <c:pt idx="153">
                  <c:v>0.24200000000000008</c:v>
                </c:pt>
                <c:pt idx="154">
                  <c:v>0.23600000000000004</c:v>
                </c:pt>
                <c:pt idx="155">
                  <c:v>0.23</c:v>
                </c:pt>
                <c:pt idx="156">
                  <c:v>0.22500000000000009</c:v>
                </c:pt>
                <c:pt idx="157">
                  <c:v>0.21900000000000008</c:v>
                </c:pt>
                <c:pt idx="158">
                  <c:v>0.21400000000000008</c:v>
                </c:pt>
                <c:pt idx="159">
                  <c:v>0.21000000000000008</c:v>
                </c:pt>
                <c:pt idx="160">
                  <c:v>0.20500000000000004</c:v>
                </c:pt>
                <c:pt idx="161">
                  <c:v>0.20100000000000001</c:v>
                </c:pt>
                <c:pt idx="162">
                  <c:v>0.19700000000000009</c:v>
                </c:pt>
                <c:pt idx="163">
                  <c:v>0.19300000000000009</c:v>
                </c:pt>
                <c:pt idx="164">
                  <c:v>0.18900000000000008</c:v>
                </c:pt>
                <c:pt idx="165">
                  <c:v>0.18500000000000008</c:v>
                </c:pt>
                <c:pt idx="166">
                  <c:v>0.18200000000000008</c:v>
                </c:pt>
                <c:pt idx="167">
                  <c:v>0.17900000000000008</c:v>
                </c:pt>
                <c:pt idx="168">
                  <c:v>0.17600000000000007</c:v>
                </c:pt>
                <c:pt idx="169">
                  <c:v>0.17300000000000001</c:v>
                </c:pt>
                <c:pt idx="170">
                  <c:v>0.17</c:v>
                </c:pt>
                <c:pt idx="171">
                  <c:v>0.16800000000000012</c:v>
                </c:pt>
                <c:pt idx="172">
                  <c:v>0.16500000000000009</c:v>
                </c:pt>
                <c:pt idx="173">
                  <c:v>0.16200000000000009</c:v>
                </c:pt>
                <c:pt idx="174">
                  <c:v>0.16000000000000009</c:v>
                </c:pt>
                <c:pt idx="175">
                  <c:v>0.15800000000000008</c:v>
                </c:pt>
                <c:pt idx="176">
                  <c:v>0.15500000000000008</c:v>
                </c:pt>
                <c:pt idx="177">
                  <c:v>0.15300000000000008</c:v>
                </c:pt>
                <c:pt idx="178">
                  <c:v>0.15100000000000008</c:v>
                </c:pt>
                <c:pt idx="179">
                  <c:v>0.14800000000000008</c:v>
                </c:pt>
                <c:pt idx="180">
                  <c:v>0.14600000000000007</c:v>
                </c:pt>
                <c:pt idx="181">
                  <c:v>0.14400000000000004</c:v>
                </c:pt>
                <c:pt idx="182">
                  <c:v>0.14200000000000004</c:v>
                </c:pt>
                <c:pt idx="183">
                  <c:v>0.14000000000000001</c:v>
                </c:pt>
                <c:pt idx="184">
                  <c:v>0.13800000000000001</c:v>
                </c:pt>
                <c:pt idx="185">
                  <c:v>0.13600000000000001</c:v>
                </c:pt>
                <c:pt idx="186">
                  <c:v>0.13400000000000001</c:v>
                </c:pt>
                <c:pt idx="187">
                  <c:v>0.13200000000000001</c:v>
                </c:pt>
                <c:pt idx="188">
                  <c:v>0.13</c:v>
                </c:pt>
                <c:pt idx="189">
                  <c:v>0.129</c:v>
                </c:pt>
                <c:pt idx="190">
                  <c:v>0.127</c:v>
                </c:pt>
                <c:pt idx="191">
                  <c:v>0.125</c:v>
                </c:pt>
                <c:pt idx="192">
                  <c:v>0.12400000000000004</c:v>
                </c:pt>
                <c:pt idx="193">
                  <c:v>0.12200000000000004</c:v>
                </c:pt>
                <c:pt idx="194">
                  <c:v>0.12100000000000002</c:v>
                </c:pt>
                <c:pt idx="195">
                  <c:v>0.11899999999999999</c:v>
                </c:pt>
                <c:pt idx="196">
                  <c:v>0.11799999999999999</c:v>
                </c:pt>
                <c:pt idx="197">
                  <c:v>0.11700000000000008</c:v>
                </c:pt>
                <c:pt idx="198">
                  <c:v>0.11600000000000008</c:v>
                </c:pt>
                <c:pt idx="199">
                  <c:v>0.11500000000000005</c:v>
                </c:pt>
                <c:pt idx="200">
                  <c:v>0.11400000000000005</c:v>
                </c:pt>
                <c:pt idx="201">
                  <c:v>0.11300000000000004</c:v>
                </c:pt>
                <c:pt idx="202">
                  <c:v>0.11200000000000004</c:v>
                </c:pt>
                <c:pt idx="203">
                  <c:v>0.11100000000000004</c:v>
                </c:pt>
                <c:pt idx="204">
                  <c:v>0.11000000000000004</c:v>
                </c:pt>
                <c:pt idx="205">
                  <c:v>0.10900000000000004</c:v>
                </c:pt>
                <c:pt idx="206">
                  <c:v>0.10900000000000004</c:v>
                </c:pt>
                <c:pt idx="207">
                  <c:v>0.10800000000000004</c:v>
                </c:pt>
                <c:pt idx="208">
                  <c:v>0.10700000000000004</c:v>
                </c:pt>
                <c:pt idx="209">
                  <c:v>0.10700000000000004</c:v>
                </c:pt>
                <c:pt idx="210">
                  <c:v>0.10600000000000002</c:v>
                </c:pt>
                <c:pt idx="211">
                  <c:v>0.10600000000000002</c:v>
                </c:pt>
                <c:pt idx="212">
                  <c:v>0.10500000000000002</c:v>
                </c:pt>
                <c:pt idx="213">
                  <c:v>0.10500000000000002</c:v>
                </c:pt>
                <c:pt idx="214">
                  <c:v>0.10500000000000002</c:v>
                </c:pt>
                <c:pt idx="215">
                  <c:v>0.10400000000000002</c:v>
                </c:pt>
                <c:pt idx="216">
                  <c:v>0.10400000000000002</c:v>
                </c:pt>
                <c:pt idx="217">
                  <c:v>0.10400000000000002</c:v>
                </c:pt>
                <c:pt idx="218">
                  <c:v>0.10299999999999998</c:v>
                </c:pt>
                <c:pt idx="219">
                  <c:v>0.10299999999999998</c:v>
                </c:pt>
                <c:pt idx="220">
                  <c:v>0.10299999999999998</c:v>
                </c:pt>
                <c:pt idx="221">
                  <c:v>0.10299999999999998</c:v>
                </c:pt>
                <c:pt idx="222">
                  <c:v>0.10299999999999998</c:v>
                </c:pt>
                <c:pt idx="223">
                  <c:v>0.10199999999999998</c:v>
                </c:pt>
                <c:pt idx="224">
                  <c:v>0.10199999999999998</c:v>
                </c:pt>
                <c:pt idx="225">
                  <c:v>0.10199999999999998</c:v>
                </c:pt>
                <c:pt idx="226">
                  <c:v>0.10199999999999998</c:v>
                </c:pt>
                <c:pt idx="227">
                  <c:v>0.10199999999999998</c:v>
                </c:pt>
                <c:pt idx="228">
                  <c:v>0.10199999999999998</c:v>
                </c:pt>
                <c:pt idx="229">
                  <c:v>0.10199999999999998</c:v>
                </c:pt>
                <c:pt idx="230">
                  <c:v>0.10199999999999998</c:v>
                </c:pt>
                <c:pt idx="231">
                  <c:v>0.10199999999999998</c:v>
                </c:pt>
                <c:pt idx="232">
                  <c:v>0.10100000000000002</c:v>
                </c:pt>
                <c:pt idx="233">
                  <c:v>0.10100000000000002</c:v>
                </c:pt>
                <c:pt idx="234">
                  <c:v>0.10100000000000002</c:v>
                </c:pt>
                <c:pt idx="235">
                  <c:v>0.10100000000000002</c:v>
                </c:pt>
                <c:pt idx="236">
                  <c:v>0.10100000000000002</c:v>
                </c:pt>
                <c:pt idx="237">
                  <c:v>0.10100000000000002</c:v>
                </c:pt>
                <c:pt idx="238">
                  <c:v>0.10100000000000002</c:v>
                </c:pt>
                <c:pt idx="239">
                  <c:v>0.10100000000000002</c:v>
                </c:pt>
                <c:pt idx="240">
                  <c:v>0.10100000000000002</c:v>
                </c:pt>
                <c:pt idx="241">
                  <c:v>0.10100000000000002</c:v>
                </c:pt>
                <c:pt idx="242">
                  <c:v>0.10100000000000002</c:v>
                </c:pt>
                <c:pt idx="243">
                  <c:v>0.1</c:v>
                </c:pt>
                <c:pt idx="244">
                  <c:v>0.1</c:v>
                </c:pt>
                <c:pt idx="245">
                  <c:v>0.1</c:v>
                </c:pt>
                <c:pt idx="246">
                  <c:v>0.1</c:v>
                </c:pt>
                <c:pt idx="247">
                  <c:v>0.1</c:v>
                </c:pt>
                <c:pt idx="248">
                  <c:v>0.1</c:v>
                </c:pt>
                <c:pt idx="249">
                  <c:v>0.1</c:v>
                </c:pt>
                <c:pt idx="250">
                  <c:v>0.1</c:v>
                </c:pt>
                <c:pt idx="251">
                  <c:v>9.9000000000000074E-2</c:v>
                </c:pt>
                <c:pt idx="252">
                  <c:v>9.9000000000000074E-2</c:v>
                </c:pt>
                <c:pt idx="253">
                  <c:v>9.9000000000000074E-2</c:v>
                </c:pt>
                <c:pt idx="254">
                  <c:v>9.9000000000000074E-2</c:v>
                </c:pt>
                <c:pt idx="255">
                  <c:v>9.9000000000000074E-2</c:v>
                </c:pt>
                <c:pt idx="256">
                  <c:v>9.9000000000000074E-2</c:v>
                </c:pt>
                <c:pt idx="257">
                  <c:v>9.9000000000000074E-2</c:v>
                </c:pt>
                <c:pt idx="258">
                  <c:v>9.9000000000000074E-2</c:v>
                </c:pt>
                <c:pt idx="259">
                  <c:v>9.9000000000000074E-2</c:v>
                </c:pt>
                <c:pt idx="260">
                  <c:v>9.9000000000000074E-2</c:v>
                </c:pt>
                <c:pt idx="261">
                  <c:v>9.9000000000000074E-2</c:v>
                </c:pt>
                <c:pt idx="262">
                  <c:v>9.9000000000000074E-2</c:v>
                </c:pt>
                <c:pt idx="263">
                  <c:v>9.9000000000000074E-2</c:v>
                </c:pt>
                <c:pt idx="264">
                  <c:v>9.9000000000000074E-2</c:v>
                </c:pt>
                <c:pt idx="265">
                  <c:v>9.8000000000000101E-2</c:v>
                </c:pt>
                <c:pt idx="266">
                  <c:v>9.8000000000000101E-2</c:v>
                </c:pt>
                <c:pt idx="267">
                  <c:v>9.8000000000000101E-2</c:v>
                </c:pt>
                <c:pt idx="268">
                  <c:v>9.8000000000000101E-2</c:v>
                </c:pt>
                <c:pt idx="269">
                  <c:v>9.8000000000000101E-2</c:v>
                </c:pt>
                <c:pt idx="270">
                  <c:v>9.8000000000000101E-2</c:v>
                </c:pt>
                <c:pt idx="271">
                  <c:v>9.8000000000000101E-2</c:v>
                </c:pt>
                <c:pt idx="272">
                  <c:v>9.8000000000000101E-2</c:v>
                </c:pt>
                <c:pt idx="273">
                  <c:v>9.8000000000000101E-2</c:v>
                </c:pt>
                <c:pt idx="274">
                  <c:v>9.8000000000000101E-2</c:v>
                </c:pt>
                <c:pt idx="275">
                  <c:v>9.8000000000000101E-2</c:v>
                </c:pt>
                <c:pt idx="276">
                  <c:v>9.8000000000000101E-2</c:v>
                </c:pt>
                <c:pt idx="277">
                  <c:v>9.8000000000000101E-2</c:v>
                </c:pt>
                <c:pt idx="278">
                  <c:v>9.8000000000000101E-2</c:v>
                </c:pt>
                <c:pt idx="279">
                  <c:v>9.8000000000000101E-2</c:v>
                </c:pt>
                <c:pt idx="280">
                  <c:v>9.8000000000000101E-2</c:v>
                </c:pt>
                <c:pt idx="281">
                  <c:v>9.8000000000000101E-2</c:v>
                </c:pt>
                <c:pt idx="282">
                  <c:v>9.8000000000000101E-2</c:v>
                </c:pt>
                <c:pt idx="283">
                  <c:v>9.8000000000000101E-2</c:v>
                </c:pt>
                <c:pt idx="284">
                  <c:v>9.8000000000000101E-2</c:v>
                </c:pt>
                <c:pt idx="285">
                  <c:v>9.8000000000000101E-2</c:v>
                </c:pt>
                <c:pt idx="286">
                  <c:v>9.8000000000000101E-2</c:v>
                </c:pt>
                <c:pt idx="287">
                  <c:v>9.8000000000000101E-2</c:v>
                </c:pt>
                <c:pt idx="288">
                  <c:v>9.8000000000000101E-2</c:v>
                </c:pt>
                <c:pt idx="289">
                  <c:v>9.8000000000000101E-2</c:v>
                </c:pt>
                <c:pt idx="290">
                  <c:v>9.8000000000000101E-2</c:v>
                </c:pt>
                <c:pt idx="291">
                  <c:v>9.8000000000000101E-2</c:v>
                </c:pt>
                <c:pt idx="292">
                  <c:v>9.8000000000000101E-2</c:v>
                </c:pt>
                <c:pt idx="293">
                  <c:v>9.8000000000000101E-2</c:v>
                </c:pt>
                <c:pt idx="294">
                  <c:v>9.8000000000000101E-2</c:v>
                </c:pt>
                <c:pt idx="295">
                  <c:v>9.8000000000000101E-2</c:v>
                </c:pt>
                <c:pt idx="296">
                  <c:v>9.9000000000000074E-2</c:v>
                </c:pt>
                <c:pt idx="297">
                  <c:v>9.9000000000000074E-2</c:v>
                </c:pt>
                <c:pt idx="298">
                  <c:v>9.9000000000000074E-2</c:v>
                </c:pt>
                <c:pt idx="299">
                  <c:v>9.9000000000000074E-2</c:v>
                </c:pt>
                <c:pt idx="300">
                  <c:v>9.9000000000000074E-2</c:v>
                </c:pt>
                <c:pt idx="301">
                  <c:v>9.9000000000000074E-2</c:v>
                </c:pt>
                <c:pt idx="302">
                  <c:v>9.9000000000000074E-2</c:v>
                </c:pt>
                <c:pt idx="303">
                  <c:v>9.9000000000000074E-2</c:v>
                </c:pt>
                <c:pt idx="304">
                  <c:v>9.9000000000000074E-2</c:v>
                </c:pt>
                <c:pt idx="305">
                  <c:v>9.9000000000000074E-2</c:v>
                </c:pt>
                <c:pt idx="306">
                  <c:v>9.9000000000000074E-2</c:v>
                </c:pt>
                <c:pt idx="307">
                  <c:v>9.8000000000000101E-2</c:v>
                </c:pt>
                <c:pt idx="308">
                  <c:v>9.8000000000000101E-2</c:v>
                </c:pt>
                <c:pt idx="309">
                  <c:v>9.8000000000000101E-2</c:v>
                </c:pt>
                <c:pt idx="310">
                  <c:v>9.8000000000000101E-2</c:v>
                </c:pt>
                <c:pt idx="311">
                  <c:v>9.8000000000000101E-2</c:v>
                </c:pt>
                <c:pt idx="312">
                  <c:v>9.8000000000000101E-2</c:v>
                </c:pt>
                <c:pt idx="313">
                  <c:v>9.7000000000000045E-2</c:v>
                </c:pt>
                <c:pt idx="314">
                  <c:v>9.7000000000000045E-2</c:v>
                </c:pt>
                <c:pt idx="315">
                  <c:v>9.7000000000000045E-2</c:v>
                </c:pt>
                <c:pt idx="316">
                  <c:v>9.7000000000000045E-2</c:v>
                </c:pt>
                <c:pt idx="317">
                  <c:v>9.6000000000000058E-2</c:v>
                </c:pt>
                <c:pt idx="318">
                  <c:v>9.6000000000000058E-2</c:v>
                </c:pt>
                <c:pt idx="319">
                  <c:v>9.6000000000000058E-2</c:v>
                </c:pt>
                <c:pt idx="320">
                  <c:v>9.5000000000000057E-2</c:v>
                </c:pt>
                <c:pt idx="321">
                  <c:v>9.5000000000000057E-2</c:v>
                </c:pt>
                <c:pt idx="322">
                  <c:v>9.5000000000000057E-2</c:v>
                </c:pt>
                <c:pt idx="323">
                  <c:v>9.4000000000000056E-2</c:v>
                </c:pt>
                <c:pt idx="324">
                  <c:v>9.4000000000000056E-2</c:v>
                </c:pt>
                <c:pt idx="325">
                  <c:v>9.3000000000000083E-2</c:v>
                </c:pt>
                <c:pt idx="326">
                  <c:v>9.3000000000000083E-2</c:v>
                </c:pt>
                <c:pt idx="327">
                  <c:v>9.2000000000000026E-2</c:v>
                </c:pt>
                <c:pt idx="328">
                  <c:v>9.1000000000000025E-2</c:v>
                </c:pt>
                <c:pt idx="329">
                  <c:v>9.1000000000000025E-2</c:v>
                </c:pt>
                <c:pt idx="330">
                  <c:v>9.0000000000000052E-2</c:v>
                </c:pt>
                <c:pt idx="331">
                  <c:v>9.0000000000000052E-2</c:v>
                </c:pt>
                <c:pt idx="332">
                  <c:v>8.9000000000000079E-2</c:v>
                </c:pt>
                <c:pt idx="333">
                  <c:v>8.8000000000000064E-2</c:v>
                </c:pt>
                <c:pt idx="334">
                  <c:v>8.8000000000000064E-2</c:v>
                </c:pt>
                <c:pt idx="335">
                  <c:v>8.7000000000000022E-2</c:v>
                </c:pt>
                <c:pt idx="336">
                  <c:v>8.6000000000000063E-2</c:v>
                </c:pt>
                <c:pt idx="337">
                  <c:v>8.6000000000000063E-2</c:v>
                </c:pt>
                <c:pt idx="338">
                  <c:v>8.5000000000000048E-2</c:v>
                </c:pt>
                <c:pt idx="339">
                  <c:v>8.4000000000000075E-2</c:v>
                </c:pt>
                <c:pt idx="340">
                  <c:v>8.300000000000006E-2</c:v>
                </c:pt>
                <c:pt idx="341">
                  <c:v>8.300000000000006E-2</c:v>
                </c:pt>
                <c:pt idx="342">
                  <c:v>8.2000000000000003E-2</c:v>
                </c:pt>
                <c:pt idx="343">
                  <c:v>8.1000000000000044E-2</c:v>
                </c:pt>
                <c:pt idx="344">
                  <c:v>8.1000000000000044E-2</c:v>
                </c:pt>
                <c:pt idx="345">
                  <c:v>8.0000000000000057E-2</c:v>
                </c:pt>
                <c:pt idx="346">
                  <c:v>7.900000000000007E-2</c:v>
                </c:pt>
                <c:pt idx="347">
                  <c:v>7.900000000000007E-2</c:v>
                </c:pt>
                <c:pt idx="348">
                  <c:v>7.8000000000000042E-2</c:v>
                </c:pt>
                <c:pt idx="349">
                  <c:v>7.7000000000000041E-2</c:v>
                </c:pt>
                <c:pt idx="350">
                  <c:v>7.7000000000000041E-2</c:v>
                </c:pt>
                <c:pt idx="351">
                  <c:v>7.600000000000004E-2</c:v>
                </c:pt>
                <c:pt idx="352">
                  <c:v>7.5000000000000039E-2</c:v>
                </c:pt>
                <c:pt idx="353">
                  <c:v>7.5000000000000039E-2</c:v>
                </c:pt>
                <c:pt idx="354">
                  <c:v>7.4000000000000038E-2</c:v>
                </c:pt>
                <c:pt idx="355">
                  <c:v>7.3000000000000037E-2</c:v>
                </c:pt>
                <c:pt idx="356">
                  <c:v>7.3000000000000037E-2</c:v>
                </c:pt>
                <c:pt idx="357">
                  <c:v>7.2000000000000036E-2</c:v>
                </c:pt>
                <c:pt idx="358">
                  <c:v>7.2000000000000036E-2</c:v>
                </c:pt>
                <c:pt idx="359">
                  <c:v>7.1000000000000021E-2</c:v>
                </c:pt>
                <c:pt idx="360">
                  <c:v>7.0000000000000034E-2</c:v>
                </c:pt>
                <c:pt idx="361">
                  <c:v>7.0000000000000034E-2</c:v>
                </c:pt>
                <c:pt idx="362">
                  <c:v>6.9000000000000047E-2</c:v>
                </c:pt>
                <c:pt idx="363">
                  <c:v>6.8000000000000033E-2</c:v>
                </c:pt>
                <c:pt idx="364">
                  <c:v>6.8000000000000033E-2</c:v>
                </c:pt>
                <c:pt idx="365">
                  <c:v>6.7000000000000046E-2</c:v>
                </c:pt>
                <c:pt idx="366">
                  <c:v>6.7000000000000046E-2</c:v>
                </c:pt>
                <c:pt idx="367">
                  <c:v>6.6000000000000003E-2</c:v>
                </c:pt>
                <c:pt idx="368">
                  <c:v>6.5000000000000044E-2</c:v>
                </c:pt>
                <c:pt idx="369">
                  <c:v>6.5000000000000044E-2</c:v>
                </c:pt>
                <c:pt idx="370">
                  <c:v>6.4000000000000043E-2</c:v>
                </c:pt>
                <c:pt idx="371">
                  <c:v>6.3000000000000014E-2</c:v>
                </c:pt>
                <c:pt idx="372">
                  <c:v>6.3000000000000014E-2</c:v>
                </c:pt>
                <c:pt idx="373">
                  <c:v>6.2000000000000034E-2</c:v>
                </c:pt>
                <c:pt idx="374">
                  <c:v>6.1000000000000026E-2</c:v>
                </c:pt>
                <c:pt idx="375">
                  <c:v>6.1000000000000026E-2</c:v>
                </c:pt>
                <c:pt idx="376">
                  <c:v>6.0000000000000032E-2</c:v>
                </c:pt>
                <c:pt idx="377">
                  <c:v>5.9000000000000032E-2</c:v>
                </c:pt>
                <c:pt idx="378">
                  <c:v>5.9000000000000032E-2</c:v>
                </c:pt>
                <c:pt idx="379">
                  <c:v>5.8000000000000031E-2</c:v>
                </c:pt>
                <c:pt idx="380">
                  <c:v>5.7000000000000037E-2</c:v>
                </c:pt>
                <c:pt idx="381">
                  <c:v>5.6000000000000022E-2</c:v>
                </c:pt>
                <c:pt idx="382">
                  <c:v>5.6000000000000022E-2</c:v>
                </c:pt>
                <c:pt idx="383">
                  <c:v>5.5000000000000028E-2</c:v>
                </c:pt>
                <c:pt idx="384">
                  <c:v>5.4000000000000034E-2</c:v>
                </c:pt>
                <c:pt idx="385">
                  <c:v>5.4000000000000034E-2</c:v>
                </c:pt>
                <c:pt idx="386">
                  <c:v>5.3000000000000026E-2</c:v>
                </c:pt>
                <c:pt idx="387">
                  <c:v>5.2000000000000032E-2</c:v>
                </c:pt>
                <c:pt idx="388">
                  <c:v>5.1000000000000004E-2</c:v>
                </c:pt>
                <c:pt idx="389">
                  <c:v>5.0000000000000031E-2</c:v>
                </c:pt>
                <c:pt idx="390">
                  <c:v>5.0000000000000031E-2</c:v>
                </c:pt>
                <c:pt idx="391">
                  <c:v>4.9000000000000037E-2</c:v>
                </c:pt>
                <c:pt idx="392">
                  <c:v>4.8000000000000029E-2</c:v>
                </c:pt>
                <c:pt idx="393">
                  <c:v>4.7000000000000028E-2</c:v>
                </c:pt>
                <c:pt idx="394">
                  <c:v>4.7000000000000028E-2</c:v>
                </c:pt>
                <c:pt idx="395">
                  <c:v>4.6000000000000013E-2</c:v>
                </c:pt>
                <c:pt idx="396">
                  <c:v>4.5000000000000026E-2</c:v>
                </c:pt>
                <c:pt idx="397">
                  <c:v>4.4000000000000018E-2</c:v>
                </c:pt>
                <c:pt idx="398">
                  <c:v>4.4000000000000018E-2</c:v>
                </c:pt>
                <c:pt idx="399">
                  <c:v>4.3000000000000003E-2</c:v>
                </c:pt>
                <c:pt idx="400">
                  <c:v>4.200000000000003E-2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Plan1!$H$2</c:f>
              <c:strCache>
                <c:ptCount val="1"/>
                <c:pt idx="0">
                  <c:v>SG-CS3</c:v>
                </c:pt>
              </c:strCache>
            </c:strRef>
          </c:tx>
          <c:marker>
            <c:symbol val="none"/>
          </c:marker>
          <c:val>
            <c:numRef>
              <c:f>Plan1!$H$4:$H$404</c:f>
              <c:numCache>
                <c:formatCode>General</c:formatCode>
                <c:ptCount val="401"/>
                <c:pt idx="0">
                  <c:v>3.9729999999999985</c:v>
                </c:pt>
                <c:pt idx="1">
                  <c:v>3.9549999999999987</c:v>
                </c:pt>
                <c:pt idx="2">
                  <c:v>4</c:v>
                </c:pt>
                <c:pt idx="3">
                  <c:v>4</c:v>
                </c:pt>
                <c:pt idx="4">
                  <c:v>3.88</c:v>
                </c:pt>
                <c:pt idx="5">
                  <c:v>3.9589999999999987</c:v>
                </c:pt>
                <c:pt idx="6">
                  <c:v>3.9929999999999986</c:v>
                </c:pt>
                <c:pt idx="7">
                  <c:v>3.9989999999999997</c:v>
                </c:pt>
                <c:pt idx="8">
                  <c:v>3.9729999999999985</c:v>
                </c:pt>
                <c:pt idx="9">
                  <c:v>3.9459999999999997</c:v>
                </c:pt>
                <c:pt idx="10">
                  <c:v>3.9870000000000001</c:v>
                </c:pt>
                <c:pt idx="11">
                  <c:v>3.9849999999999999</c:v>
                </c:pt>
                <c:pt idx="12">
                  <c:v>4</c:v>
                </c:pt>
                <c:pt idx="13">
                  <c:v>3.9939999999999998</c:v>
                </c:pt>
                <c:pt idx="14">
                  <c:v>3.9749999999999988</c:v>
                </c:pt>
                <c:pt idx="15">
                  <c:v>3.9939999999999998</c:v>
                </c:pt>
                <c:pt idx="16">
                  <c:v>3.9929999999999986</c:v>
                </c:pt>
                <c:pt idx="17">
                  <c:v>3.9889999999999999</c:v>
                </c:pt>
                <c:pt idx="18">
                  <c:v>3.9929999999999986</c:v>
                </c:pt>
                <c:pt idx="19">
                  <c:v>3.9019999999999997</c:v>
                </c:pt>
                <c:pt idx="20">
                  <c:v>3.7800000000000002</c:v>
                </c:pt>
                <c:pt idx="21">
                  <c:v>3.6779999999999999</c:v>
                </c:pt>
                <c:pt idx="22">
                  <c:v>3.5840000000000001</c:v>
                </c:pt>
                <c:pt idx="23">
                  <c:v>3.5149999999999997</c:v>
                </c:pt>
                <c:pt idx="24">
                  <c:v>3.4079999999999999</c:v>
                </c:pt>
                <c:pt idx="25">
                  <c:v>3.2759999999999998</c:v>
                </c:pt>
                <c:pt idx="26">
                  <c:v>3.1970000000000001</c:v>
                </c:pt>
                <c:pt idx="27">
                  <c:v>3.0949999999999998</c:v>
                </c:pt>
                <c:pt idx="28">
                  <c:v>2.9939999999999998</c:v>
                </c:pt>
                <c:pt idx="29">
                  <c:v>2.8879999999999999</c:v>
                </c:pt>
                <c:pt idx="30">
                  <c:v>2.7829999999999999</c:v>
                </c:pt>
                <c:pt idx="31">
                  <c:v>2.677</c:v>
                </c:pt>
                <c:pt idx="32">
                  <c:v>2.573</c:v>
                </c:pt>
                <c:pt idx="33">
                  <c:v>2.4689999999999999</c:v>
                </c:pt>
                <c:pt idx="34">
                  <c:v>2.363</c:v>
                </c:pt>
                <c:pt idx="35">
                  <c:v>2.2559999999999998</c:v>
                </c:pt>
                <c:pt idx="36">
                  <c:v>2.1519999999999997</c:v>
                </c:pt>
                <c:pt idx="37">
                  <c:v>2.048</c:v>
                </c:pt>
                <c:pt idx="38">
                  <c:v>1.948</c:v>
                </c:pt>
                <c:pt idx="39">
                  <c:v>1.847</c:v>
                </c:pt>
                <c:pt idx="40">
                  <c:v>1.7480000000000007</c:v>
                </c:pt>
                <c:pt idx="41">
                  <c:v>1.6539999999999992</c:v>
                </c:pt>
                <c:pt idx="42">
                  <c:v>1.5660000000000001</c:v>
                </c:pt>
                <c:pt idx="43">
                  <c:v>1.474</c:v>
                </c:pt>
                <c:pt idx="44">
                  <c:v>1.3879999999999992</c:v>
                </c:pt>
                <c:pt idx="45">
                  <c:v>1.3069999999999993</c:v>
                </c:pt>
                <c:pt idx="46">
                  <c:v>1.23</c:v>
                </c:pt>
                <c:pt idx="47">
                  <c:v>1.159</c:v>
                </c:pt>
                <c:pt idx="48">
                  <c:v>1.0940000000000001</c:v>
                </c:pt>
                <c:pt idx="49">
                  <c:v>1.0349999999999993</c:v>
                </c:pt>
                <c:pt idx="50">
                  <c:v>0.98599999999999999</c:v>
                </c:pt>
                <c:pt idx="51">
                  <c:v>0.94099999999999995</c:v>
                </c:pt>
                <c:pt idx="52">
                  <c:v>0.90500000000000003</c:v>
                </c:pt>
                <c:pt idx="53">
                  <c:v>0.87200000000000033</c:v>
                </c:pt>
                <c:pt idx="54">
                  <c:v>0.84800000000000031</c:v>
                </c:pt>
                <c:pt idx="55">
                  <c:v>0.82900000000000029</c:v>
                </c:pt>
                <c:pt idx="56">
                  <c:v>0.81399999999999995</c:v>
                </c:pt>
                <c:pt idx="57">
                  <c:v>0.80500000000000005</c:v>
                </c:pt>
                <c:pt idx="58">
                  <c:v>0.79800000000000004</c:v>
                </c:pt>
                <c:pt idx="59">
                  <c:v>0.79500000000000004</c:v>
                </c:pt>
                <c:pt idx="60">
                  <c:v>0.79500000000000004</c:v>
                </c:pt>
                <c:pt idx="61">
                  <c:v>0.79700000000000004</c:v>
                </c:pt>
                <c:pt idx="62">
                  <c:v>0.80100000000000005</c:v>
                </c:pt>
                <c:pt idx="63">
                  <c:v>0.80800000000000005</c:v>
                </c:pt>
                <c:pt idx="64">
                  <c:v>0.81499999999999995</c:v>
                </c:pt>
                <c:pt idx="65">
                  <c:v>0.82399999999999995</c:v>
                </c:pt>
                <c:pt idx="66">
                  <c:v>0.83200000000000029</c:v>
                </c:pt>
                <c:pt idx="67">
                  <c:v>0.8430000000000003</c:v>
                </c:pt>
                <c:pt idx="68">
                  <c:v>0.85400000000000031</c:v>
                </c:pt>
                <c:pt idx="69">
                  <c:v>0.86400000000000032</c:v>
                </c:pt>
                <c:pt idx="70">
                  <c:v>0.87500000000000033</c:v>
                </c:pt>
                <c:pt idx="71">
                  <c:v>0.88500000000000034</c:v>
                </c:pt>
                <c:pt idx="72">
                  <c:v>0.89400000000000035</c:v>
                </c:pt>
                <c:pt idx="73">
                  <c:v>0.90200000000000002</c:v>
                </c:pt>
                <c:pt idx="74">
                  <c:v>0.90800000000000003</c:v>
                </c:pt>
                <c:pt idx="75">
                  <c:v>0.91200000000000003</c:v>
                </c:pt>
                <c:pt idx="76">
                  <c:v>0.91600000000000004</c:v>
                </c:pt>
                <c:pt idx="77">
                  <c:v>0.91700000000000004</c:v>
                </c:pt>
                <c:pt idx="78">
                  <c:v>0.91600000000000004</c:v>
                </c:pt>
                <c:pt idx="79">
                  <c:v>0.91400000000000003</c:v>
                </c:pt>
                <c:pt idx="80">
                  <c:v>0.90900000000000003</c:v>
                </c:pt>
                <c:pt idx="81">
                  <c:v>0.90100000000000002</c:v>
                </c:pt>
                <c:pt idx="82">
                  <c:v>0.89100000000000035</c:v>
                </c:pt>
                <c:pt idx="83">
                  <c:v>0.87800000000000034</c:v>
                </c:pt>
                <c:pt idx="84">
                  <c:v>0.86200000000000032</c:v>
                </c:pt>
                <c:pt idx="85">
                  <c:v>0.8420000000000003</c:v>
                </c:pt>
                <c:pt idx="86">
                  <c:v>0.82000000000000028</c:v>
                </c:pt>
                <c:pt idx="87">
                  <c:v>0.79300000000000004</c:v>
                </c:pt>
                <c:pt idx="88">
                  <c:v>0.76500000000000035</c:v>
                </c:pt>
                <c:pt idx="89">
                  <c:v>0.73600000000000032</c:v>
                </c:pt>
                <c:pt idx="90">
                  <c:v>0.70600000000000029</c:v>
                </c:pt>
                <c:pt idx="91">
                  <c:v>0.6780000000000006</c:v>
                </c:pt>
                <c:pt idx="92">
                  <c:v>0.65200000000000036</c:v>
                </c:pt>
                <c:pt idx="93">
                  <c:v>0.63000000000000034</c:v>
                </c:pt>
                <c:pt idx="94">
                  <c:v>0.61200000000000032</c:v>
                </c:pt>
                <c:pt idx="95">
                  <c:v>0.59500000000000031</c:v>
                </c:pt>
                <c:pt idx="96">
                  <c:v>0.58200000000000029</c:v>
                </c:pt>
                <c:pt idx="97">
                  <c:v>0.56999999999999995</c:v>
                </c:pt>
                <c:pt idx="98">
                  <c:v>0.56000000000000005</c:v>
                </c:pt>
                <c:pt idx="99">
                  <c:v>0.55100000000000005</c:v>
                </c:pt>
                <c:pt idx="100">
                  <c:v>0.54100000000000004</c:v>
                </c:pt>
                <c:pt idx="101">
                  <c:v>0.53300000000000003</c:v>
                </c:pt>
                <c:pt idx="102">
                  <c:v>0.52400000000000002</c:v>
                </c:pt>
                <c:pt idx="103">
                  <c:v>0.51600000000000001</c:v>
                </c:pt>
                <c:pt idx="104">
                  <c:v>0.50800000000000001</c:v>
                </c:pt>
                <c:pt idx="105">
                  <c:v>0.5</c:v>
                </c:pt>
                <c:pt idx="106">
                  <c:v>0.49100000000000021</c:v>
                </c:pt>
                <c:pt idx="107">
                  <c:v>0.48400000000000021</c:v>
                </c:pt>
                <c:pt idx="108">
                  <c:v>0.47600000000000015</c:v>
                </c:pt>
                <c:pt idx="109">
                  <c:v>0.46900000000000008</c:v>
                </c:pt>
                <c:pt idx="110">
                  <c:v>0.46200000000000002</c:v>
                </c:pt>
                <c:pt idx="111">
                  <c:v>0.45400000000000001</c:v>
                </c:pt>
                <c:pt idx="112">
                  <c:v>0.44700000000000017</c:v>
                </c:pt>
                <c:pt idx="113">
                  <c:v>0.44000000000000017</c:v>
                </c:pt>
                <c:pt idx="114">
                  <c:v>0.43300000000000016</c:v>
                </c:pt>
                <c:pt idx="115">
                  <c:v>0.42600000000000021</c:v>
                </c:pt>
                <c:pt idx="116">
                  <c:v>0.41900000000000015</c:v>
                </c:pt>
                <c:pt idx="117">
                  <c:v>0.41200000000000014</c:v>
                </c:pt>
                <c:pt idx="118">
                  <c:v>0.40600000000000008</c:v>
                </c:pt>
                <c:pt idx="119">
                  <c:v>0.39900000000000024</c:v>
                </c:pt>
                <c:pt idx="120">
                  <c:v>0.39200000000000024</c:v>
                </c:pt>
                <c:pt idx="121">
                  <c:v>0.38500000000000018</c:v>
                </c:pt>
                <c:pt idx="122">
                  <c:v>0.37800000000000017</c:v>
                </c:pt>
                <c:pt idx="123">
                  <c:v>0.37200000000000016</c:v>
                </c:pt>
                <c:pt idx="124">
                  <c:v>0.36500000000000021</c:v>
                </c:pt>
                <c:pt idx="125">
                  <c:v>0.35800000000000015</c:v>
                </c:pt>
                <c:pt idx="126">
                  <c:v>0.35100000000000015</c:v>
                </c:pt>
                <c:pt idx="127">
                  <c:v>0.34400000000000025</c:v>
                </c:pt>
                <c:pt idx="128">
                  <c:v>0.33700000000000024</c:v>
                </c:pt>
                <c:pt idx="129">
                  <c:v>0.33000000000000024</c:v>
                </c:pt>
                <c:pt idx="130">
                  <c:v>0.32300000000000018</c:v>
                </c:pt>
                <c:pt idx="131">
                  <c:v>0.31700000000000017</c:v>
                </c:pt>
                <c:pt idx="132">
                  <c:v>0.30900000000000016</c:v>
                </c:pt>
                <c:pt idx="133">
                  <c:v>0.30300000000000021</c:v>
                </c:pt>
                <c:pt idx="134">
                  <c:v>0.29600000000000021</c:v>
                </c:pt>
                <c:pt idx="135">
                  <c:v>0.28900000000000015</c:v>
                </c:pt>
                <c:pt idx="136">
                  <c:v>0.28200000000000008</c:v>
                </c:pt>
                <c:pt idx="137">
                  <c:v>0.27600000000000002</c:v>
                </c:pt>
                <c:pt idx="138">
                  <c:v>0.26900000000000002</c:v>
                </c:pt>
                <c:pt idx="139">
                  <c:v>0.26200000000000001</c:v>
                </c:pt>
                <c:pt idx="140">
                  <c:v>0.254</c:v>
                </c:pt>
                <c:pt idx="141">
                  <c:v>0.24700000000000008</c:v>
                </c:pt>
                <c:pt idx="142">
                  <c:v>0.24000000000000007</c:v>
                </c:pt>
                <c:pt idx="143">
                  <c:v>0.23400000000000001</c:v>
                </c:pt>
                <c:pt idx="144">
                  <c:v>0.22800000000000009</c:v>
                </c:pt>
                <c:pt idx="145">
                  <c:v>0.22200000000000009</c:v>
                </c:pt>
                <c:pt idx="146">
                  <c:v>0.21600000000000008</c:v>
                </c:pt>
                <c:pt idx="147">
                  <c:v>0.21000000000000008</c:v>
                </c:pt>
                <c:pt idx="148">
                  <c:v>0.20500000000000004</c:v>
                </c:pt>
                <c:pt idx="149">
                  <c:v>0.19900000000000012</c:v>
                </c:pt>
                <c:pt idx="150">
                  <c:v>0.19500000000000009</c:v>
                </c:pt>
                <c:pt idx="151">
                  <c:v>0.19000000000000009</c:v>
                </c:pt>
                <c:pt idx="152">
                  <c:v>0.18600000000000008</c:v>
                </c:pt>
                <c:pt idx="153">
                  <c:v>0.18200000000000008</c:v>
                </c:pt>
                <c:pt idx="154">
                  <c:v>0.17800000000000007</c:v>
                </c:pt>
                <c:pt idx="155">
                  <c:v>0.17400000000000004</c:v>
                </c:pt>
                <c:pt idx="156">
                  <c:v>0.17</c:v>
                </c:pt>
                <c:pt idx="157">
                  <c:v>0.16700000000000012</c:v>
                </c:pt>
                <c:pt idx="158">
                  <c:v>0.16400000000000009</c:v>
                </c:pt>
                <c:pt idx="159">
                  <c:v>0.16100000000000009</c:v>
                </c:pt>
                <c:pt idx="160">
                  <c:v>0.15800000000000008</c:v>
                </c:pt>
                <c:pt idx="161">
                  <c:v>0.15500000000000008</c:v>
                </c:pt>
                <c:pt idx="162">
                  <c:v>0.15300000000000008</c:v>
                </c:pt>
                <c:pt idx="163">
                  <c:v>0.15000000000000008</c:v>
                </c:pt>
                <c:pt idx="164">
                  <c:v>0.14800000000000008</c:v>
                </c:pt>
                <c:pt idx="165">
                  <c:v>0.14600000000000007</c:v>
                </c:pt>
                <c:pt idx="166">
                  <c:v>0.14400000000000004</c:v>
                </c:pt>
                <c:pt idx="167">
                  <c:v>0.14200000000000004</c:v>
                </c:pt>
                <c:pt idx="168">
                  <c:v>0.14000000000000001</c:v>
                </c:pt>
                <c:pt idx="169">
                  <c:v>0.13800000000000001</c:v>
                </c:pt>
                <c:pt idx="170">
                  <c:v>0.13700000000000001</c:v>
                </c:pt>
                <c:pt idx="171">
                  <c:v>0.13500000000000001</c:v>
                </c:pt>
                <c:pt idx="172">
                  <c:v>0.13300000000000001</c:v>
                </c:pt>
                <c:pt idx="173">
                  <c:v>0.13200000000000001</c:v>
                </c:pt>
                <c:pt idx="174">
                  <c:v>0.13</c:v>
                </c:pt>
                <c:pt idx="175">
                  <c:v>0.129</c:v>
                </c:pt>
                <c:pt idx="176">
                  <c:v>0.128</c:v>
                </c:pt>
                <c:pt idx="177">
                  <c:v>0.126</c:v>
                </c:pt>
                <c:pt idx="178">
                  <c:v>0.125</c:v>
                </c:pt>
                <c:pt idx="179">
                  <c:v>0.12400000000000004</c:v>
                </c:pt>
                <c:pt idx="180">
                  <c:v>0.12300000000000004</c:v>
                </c:pt>
                <c:pt idx="181">
                  <c:v>0.12100000000000002</c:v>
                </c:pt>
                <c:pt idx="182">
                  <c:v>0.12000000000000002</c:v>
                </c:pt>
                <c:pt idx="183">
                  <c:v>0.11899999999999999</c:v>
                </c:pt>
                <c:pt idx="184">
                  <c:v>0.11799999999999999</c:v>
                </c:pt>
                <c:pt idx="185">
                  <c:v>0.11700000000000008</c:v>
                </c:pt>
                <c:pt idx="186">
                  <c:v>0.11600000000000008</c:v>
                </c:pt>
                <c:pt idx="187">
                  <c:v>0.11500000000000005</c:v>
                </c:pt>
                <c:pt idx="188">
                  <c:v>0.11400000000000005</c:v>
                </c:pt>
                <c:pt idx="189">
                  <c:v>0.11300000000000004</c:v>
                </c:pt>
                <c:pt idx="190">
                  <c:v>0.11200000000000004</c:v>
                </c:pt>
                <c:pt idx="191">
                  <c:v>0.11100000000000004</c:v>
                </c:pt>
                <c:pt idx="192">
                  <c:v>0.11000000000000004</c:v>
                </c:pt>
                <c:pt idx="193">
                  <c:v>0.11000000000000004</c:v>
                </c:pt>
                <c:pt idx="194">
                  <c:v>0.10900000000000004</c:v>
                </c:pt>
                <c:pt idx="195">
                  <c:v>0.10800000000000004</c:v>
                </c:pt>
                <c:pt idx="196">
                  <c:v>0.10700000000000004</c:v>
                </c:pt>
                <c:pt idx="197">
                  <c:v>0.10600000000000002</c:v>
                </c:pt>
                <c:pt idx="198">
                  <c:v>0.10600000000000002</c:v>
                </c:pt>
                <c:pt idx="199">
                  <c:v>0.10500000000000002</c:v>
                </c:pt>
                <c:pt idx="200">
                  <c:v>0.10400000000000002</c:v>
                </c:pt>
                <c:pt idx="201">
                  <c:v>0.10400000000000002</c:v>
                </c:pt>
                <c:pt idx="202">
                  <c:v>0.10299999999999998</c:v>
                </c:pt>
                <c:pt idx="203">
                  <c:v>0.10299999999999998</c:v>
                </c:pt>
                <c:pt idx="204">
                  <c:v>0.10199999999999998</c:v>
                </c:pt>
                <c:pt idx="205">
                  <c:v>0.10199999999999998</c:v>
                </c:pt>
                <c:pt idx="206">
                  <c:v>0.10100000000000002</c:v>
                </c:pt>
                <c:pt idx="207">
                  <c:v>0.10100000000000002</c:v>
                </c:pt>
                <c:pt idx="208">
                  <c:v>0.1</c:v>
                </c:pt>
                <c:pt idx="209">
                  <c:v>0.1</c:v>
                </c:pt>
                <c:pt idx="210">
                  <c:v>9.9000000000000074E-2</c:v>
                </c:pt>
                <c:pt idx="211">
                  <c:v>9.9000000000000074E-2</c:v>
                </c:pt>
                <c:pt idx="212">
                  <c:v>9.9000000000000074E-2</c:v>
                </c:pt>
                <c:pt idx="213">
                  <c:v>9.8000000000000101E-2</c:v>
                </c:pt>
                <c:pt idx="214">
                  <c:v>9.8000000000000101E-2</c:v>
                </c:pt>
                <c:pt idx="215">
                  <c:v>9.8000000000000101E-2</c:v>
                </c:pt>
                <c:pt idx="216">
                  <c:v>9.7000000000000045E-2</c:v>
                </c:pt>
                <c:pt idx="217">
                  <c:v>9.7000000000000045E-2</c:v>
                </c:pt>
                <c:pt idx="218">
                  <c:v>9.7000000000000045E-2</c:v>
                </c:pt>
                <c:pt idx="219">
                  <c:v>9.7000000000000045E-2</c:v>
                </c:pt>
                <c:pt idx="220">
                  <c:v>9.6000000000000058E-2</c:v>
                </c:pt>
                <c:pt idx="221">
                  <c:v>9.6000000000000058E-2</c:v>
                </c:pt>
                <c:pt idx="222">
                  <c:v>9.6000000000000058E-2</c:v>
                </c:pt>
                <c:pt idx="223">
                  <c:v>9.6000000000000058E-2</c:v>
                </c:pt>
                <c:pt idx="224">
                  <c:v>9.6000000000000058E-2</c:v>
                </c:pt>
                <c:pt idx="225">
                  <c:v>9.5000000000000057E-2</c:v>
                </c:pt>
                <c:pt idx="226">
                  <c:v>9.5000000000000057E-2</c:v>
                </c:pt>
                <c:pt idx="227">
                  <c:v>9.5000000000000057E-2</c:v>
                </c:pt>
                <c:pt idx="228">
                  <c:v>9.5000000000000057E-2</c:v>
                </c:pt>
                <c:pt idx="229">
                  <c:v>9.5000000000000057E-2</c:v>
                </c:pt>
                <c:pt idx="230">
                  <c:v>9.4000000000000056E-2</c:v>
                </c:pt>
                <c:pt idx="231">
                  <c:v>9.4000000000000056E-2</c:v>
                </c:pt>
                <c:pt idx="232">
                  <c:v>9.4000000000000056E-2</c:v>
                </c:pt>
                <c:pt idx="233">
                  <c:v>9.4000000000000056E-2</c:v>
                </c:pt>
                <c:pt idx="234">
                  <c:v>9.4000000000000056E-2</c:v>
                </c:pt>
                <c:pt idx="235">
                  <c:v>9.3000000000000083E-2</c:v>
                </c:pt>
                <c:pt idx="236">
                  <c:v>9.3000000000000083E-2</c:v>
                </c:pt>
                <c:pt idx="237">
                  <c:v>9.3000000000000083E-2</c:v>
                </c:pt>
                <c:pt idx="238">
                  <c:v>9.3000000000000083E-2</c:v>
                </c:pt>
                <c:pt idx="239">
                  <c:v>9.2000000000000026E-2</c:v>
                </c:pt>
                <c:pt idx="240">
                  <c:v>9.2000000000000026E-2</c:v>
                </c:pt>
                <c:pt idx="241">
                  <c:v>9.2000000000000026E-2</c:v>
                </c:pt>
                <c:pt idx="242">
                  <c:v>9.2000000000000026E-2</c:v>
                </c:pt>
                <c:pt idx="243">
                  <c:v>9.2000000000000026E-2</c:v>
                </c:pt>
                <c:pt idx="244">
                  <c:v>9.1000000000000025E-2</c:v>
                </c:pt>
                <c:pt idx="245">
                  <c:v>9.1000000000000025E-2</c:v>
                </c:pt>
                <c:pt idx="246">
                  <c:v>9.1000000000000025E-2</c:v>
                </c:pt>
                <c:pt idx="247">
                  <c:v>9.1000000000000025E-2</c:v>
                </c:pt>
                <c:pt idx="248">
                  <c:v>9.1000000000000025E-2</c:v>
                </c:pt>
                <c:pt idx="249">
                  <c:v>9.1000000000000025E-2</c:v>
                </c:pt>
                <c:pt idx="250">
                  <c:v>9.0000000000000052E-2</c:v>
                </c:pt>
                <c:pt idx="251">
                  <c:v>9.0000000000000052E-2</c:v>
                </c:pt>
                <c:pt idx="252">
                  <c:v>9.0000000000000052E-2</c:v>
                </c:pt>
                <c:pt idx="253">
                  <c:v>9.0000000000000052E-2</c:v>
                </c:pt>
                <c:pt idx="254">
                  <c:v>9.0000000000000052E-2</c:v>
                </c:pt>
                <c:pt idx="255">
                  <c:v>8.9000000000000079E-2</c:v>
                </c:pt>
                <c:pt idx="256">
                  <c:v>8.9000000000000079E-2</c:v>
                </c:pt>
                <c:pt idx="257">
                  <c:v>8.9000000000000079E-2</c:v>
                </c:pt>
                <c:pt idx="258">
                  <c:v>8.9000000000000079E-2</c:v>
                </c:pt>
                <c:pt idx="259">
                  <c:v>8.9000000000000079E-2</c:v>
                </c:pt>
                <c:pt idx="260">
                  <c:v>8.9000000000000079E-2</c:v>
                </c:pt>
                <c:pt idx="261">
                  <c:v>8.9000000000000079E-2</c:v>
                </c:pt>
                <c:pt idx="262">
                  <c:v>8.8000000000000064E-2</c:v>
                </c:pt>
                <c:pt idx="263">
                  <c:v>8.8000000000000064E-2</c:v>
                </c:pt>
                <c:pt idx="264">
                  <c:v>8.8000000000000064E-2</c:v>
                </c:pt>
                <c:pt idx="265">
                  <c:v>8.8000000000000064E-2</c:v>
                </c:pt>
                <c:pt idx="266">
                  <c:v>8.8000000000000064E-2</c:v>
                </c:pt>
                <c:pt idx="267">
                  <c:v>8.8000000000000064E-2</c:v>
                </c:pt>
                <c:pt idx="268">
                  <c:v>8.8000000000000064E-2</c:v>
                </c:pt>
                <c:pt idx="269">
                  <c:v>8.8000000000000064E-2</c:v>
                </c:pt>
                <c:pt idx="270">
                  <c:v>8.8000000000000064E-2</c:v>
                </c:pt>
                <c:pt idx="271">
                  <c:v>8.8000000000000064E-2</c:v>
                </c:pt>
                <c:pt idx="272">
                  <c:v>8.7000000000000022E-2</c:v>
                </c:pt>
                <c:pt idx="273">
                  <c:v>8.7000000000000022E-2</c:v>
                </c:pt>
                <c:pt idx="274">
                  <c:v>8.7000000000000022E-2</c:v>
                </c:pt>
                <c:pt idx="275">
                  <c:v>8.7000000000000022E-2</c:v>
                </c:pt>
                <c:pt idx="276">
                  <c:v>8.7000000000000022E-2</c:v>
                </c:pt>
                <c:pt idx="277">
                  <c:v>8.7000000000000022E-2</c:v>
                </c:pt>
                <c:pt idx="278">
                  <c:v>8.7000000000000022E-2</c:v>
                </c:pt>
                <c:pt idx="279">
                  <c:v>8.7000000000000022E-2</c:v>
                </c:pt>
                <c:pt idx="280">
                  <c:v>8.7000000000000022E-2</c:v>
                </c:pt>
                <c:pt idx="281">
                  <c:v>8.7000000000000022E-2</c:v>
                </c:pt>
                <c:pt idx="282">
                  <c:v>8.7000000000000022E-2</c:v>
                </c:pt>
                <c:pt idx="283">
                  <c:v>8.7000000000000022E-2</c:v>
                </c:pt>
                <c:pt idx="284">
                  <c:v>8.7000000000000022E-2</c:v>
                </c:pt>
                <c:pt idx="285">
                  <c:v>8.7000000000000022E-2</c:v>
                </c:pt>
                <c:pt idx="286">
                  <c:v>8.7000000000000022E-2</c:v>
                </c:pt>
                <c:pt idx="287">
                  <c:v>8.7000000000000022E-2</c:v>
                </c:pt>
                <c:pt idx="288">
                  <c:v>8.7000000000000022E-2</c:v>
                </c:pt>
                <c:pt idx="289">
                  <c:v>8.7000000000000022E-2</c:v>
                </c:pt>
                <c:pt idx="290">
                  <c:v>8.7000000000000022E-2</c:v>
                </c:pt>
                <c:pt idx="291">
                  <c:v>8.7000000000000022E-2</c:v>
                </c:pt>
                <c:pt idx="292">
                  <c:v>8.7000000000000022E-2</c:v>
                </c:pt>
                <c:pt idx="293">
                  <c:v>8.7000000000000022E-2</c:v>
                </c:pt>
                <c:pt idx="294">
                  <c:v>8.7000000000000022E-2</c:v>
                </c:pt>
                <c:pt idx="295">
                  <c:v>8.7000000000000022E-2</c:v>
                </c:pt>
                <c:pt idx="296">
                  <c:v>8.7000000000000022E-2</c:v>
                </c:pt>
                <c:pt idx="297">
                  <c:v>8.7000000000000022E-2</c:v>
                </c:pt>
                <c:pt idx="298">
                  <c:v>8.7000000000000022E-2</c:v>
                </c:pt>
                <c:pt idx="299">
                  <c:v>8.7000000000000022E-2</c:v>
                </c:pt>
                <c:pt idx="300">
                  <c:v>8.7000000000000022E-2</c:v>
                </c:pt>
                <c:pt idx="301">
                  <c:v>8.7000000000000022E-2</c:v>
                </c:pt>
                <c:pt idx="302">
                  <c:v>8.7000000000000022E-2</c:v>
                </c:pt>
                <c:pt idx="303">
                  <c:v>8.7000000000000022E-2</c:v>
                </c:pt>
                <c:pt idx="304">
                  <c:v>8.7000000000000022E-2</c:v>
                </c:pt>
                <c:pt idx="305">
                  <c:v>8.7000000000000022E-2</c:v>
                </c:pt>
                <c:pt idx="306">
                  <c:v>8.7000000000000022E-2</c:v>
                </c:pt>
                <c:pt idx="307">
                  <c:v>8.7000000000000022E-2</c:v>
                </c:pt>
                <c:pt idx="308">
                  <c:v>8.6000000000000063E-2</c:v>
                </c:pt>
                <c:pt idx="309">
                  <c:v>8.6000000000000063E-2</c:v>
                </c:pt>
                <c:pt idx="310">
                  <c:v>8.6000000000000063E-2</c:v>
                </c:pt>
                <c:pt idx="311">
                  <c:v>8.6000000000000063E-2</c:v>
                </c:pt>
                <c:pt idx="312">
                  <c:v>8.5000000000000048E-2</c:v>
                </c:pt>
                <c:pt idx="313">
                  <c:v>8.5000000000000048E-2</c:v>
                </c:pt>
                <c:pt idx="314">
                  <c:v>8.5000000000000048E-2</c:v>
                </c:pt>
                <c:pt idx="315">
                  <c:v>8.5000000000000048E-2</c:v>
                </c:pt>
                <c:pt idx="316">
                  <c:v>8.4000000000000075E-2</c:v>
                </c:pt>
                <c:pt idx="317">
                  <c:v>8.4000000000000075E-2</c:v>
                </c:pt>
                <c:pt idx="318">
                  <c:v>8.300000000000006E-2</c:v>
                </c:pt>
                <c:pt idx="319">
                  <c:v>8.300000000000006E-2</c:v>
                </c:pt>
                <c:pt idx="320">
                  <c:v>8.300000000000006E-2</c:v>
                </c:pt>
                <c:pt idx="321">
                  <c:v>8.2000000000000003E-2</c:v>
                </c:pt>
                <c:pt idx="322">
                  <c:v>8.2000000000000003E-2</c:v>
                </c:pt>
                <c:pt idx="323">
                  <c:v>8.1000000000000044E-2</c:v>
                </c:pt>
                <c:pt idx="324">
                  <c:v>8.1000000000000044E-2</c:v>
                </c:pt>
                <c:pt idx="325">
                  <c:v>8.0000000000000057E-2</c:v>
                </c:pt>
                <c:pt idx="326">
                  <c:v>8.0000000000000057E-2</c:v>
                </c:pt>
                <c:pt idx="327">
                  <c:v>7.900000000000007E-2</c:v>
                </c:pt>
                <c:pt idx="328">
                  <c:v>7.900000000000007E-2</c:v>
                </c:pt>
                <c:pt idx="329">
                  <c:v>7.8000000000000042E-2</c:v>
                </c:pt>
                <c:pt idx="330">
                  <c:v>7.8000000000000042E-2</c:v>
                </c:pt>
                <c:pt idx="331">
                  <c:v>7.7000000000000041E-2</c:v>
                </c:pt>
                <c:pt idx="332">
                  <c:v>7.600000000000004E-2</c:v>
                </c:pt>
                <c:pt idx="333">
                  <c:v>7.600000000000004E-2</c:v>
                </c:pt>
                <c:pt idx="334">
                  <c:v>7.5000000000000039E-2</c:v>
                </c:pt>
                <c:pt idx="335">
                  <c:v>7.5000000000000039E-2</c:v>
                </c:pt>
                <c:pt idx="336">
                  <c:v>7.4000000000000038E-2</c:v>
                </c:pt>
                <c:pt idx="337">
                  <c:v>7.3000000000000037E-2</c:v>
                </c:pt>
                <c:pt idx="338">
                  <c:v>7.3000000000000037E-2</c:v>
                </c:pt>
                <c:pt idx="339">
                  <c:v>7.2000000000000036E-2</c:v>
                </c:pt>
                <c:pt idx="340">
                  <c:v>7.2000000000000036E-2</c:v>
                </c:pt>
                <c:pt idx="341">
                  <c:v>7.1000000000000021E-2</c:v>
                </c:pt>
                <c:pt idx="342">
                  <c:v>7.1000000000000021E-2</c:v>
                </c:pt>
                <c:pt idx="343">
                  <c:v>7.0000000000000034E-2</c:v>
                </c:pt>
                <c:pt idx="344">
                  <c:v>6.9000000000000047E-2</c:v>
                </c:pt>
                <c:pt idx="345">
                  <c:v>6.9000000000000047E-2</c:v>
                </c:pt>
                <c:pt idx="346">
                  <c:v>6.8000000000000033E-2</c:v>
                </c:pt>
                <c:pt idx="347">
                  <c:v>6.8000000000000033E-2</c:v>
                </c:pt>
                <c:pt idx="348">
                  <c:v>6.7000000000000046E-2</c:v>
                </c:pt>
                <c:pt idx="349">
                  <c:v>6.7000000000000046E-2</c:v>
                </c:pt>
                <c:pt idx="350">
                  <c:v>6.6000000000000003E-2</c:v>
                </c:pt>
                <c:pt idx="351">
                  <c:v>6.6000000000000003E-2</c:v>
                </c:pt>
                <c:pt idx="352">
                  <c:v>6.5000000000000044E-2</c:v>
                </c:pt>
                <c:pt idx="353">
                  <c:v>6.5000000000000044E-2</c:v>
                </c:pt>
                <c:pt idx="354">
                  <c:v>6.4000000000000043E-2</c:v>
                </c:pt>
                <c:pt idx="355">
                  <c:v>6.4000000000000043E-2</c:v>
                </c:pt>
                <c:pt idx="356">
                  <c:v>6.3000000000000014E-2</c:v>
                </c:pt>
                <c:pt idx="357">
                  <c:v>6.3000000000000014E-2</c:v>
                </c:pt>
                <c:pt idx="358">
                  <c:v>6.2000000000000034E-2</c:v>
                </c:pt>
                <c:pt idx="359">
                  <c:v>6.2000000000000034E-2</c:v>
                </c:pt>
                <c:pt idx="360">
                  <c:v>6.1000000000000026E-2</c:v>
                </c:pt>
                <c:pt idx="361">
                  <c:v>6.1000000000000026E-2</c:v>
                </c:pt>
                <c:pt idx="362">
                  <c:v>6.0000000000000032E-2</c:v>
                </c:pt>
                <c:pt idx="363">
                  <c:v>6.0000000000000032E-2</c:v>
                </c:pt>
                <c:pt idx="364">
                  <c:v>5.9000000000000032E-2</c:v>
                </c:pt>
                <c:pt idx="365">
                  <c:v>5.9000000000000032E-2</c:v>
                </c:pt>
                <c:pt idx="366">
                  <c:v>5.8000000000000031E-2</c:v>
                </c:pt>
                <c:pt idx="367">
                  <c:v>5.8000000000000031E-2</c:v>
                </c:pt>
                <c:pt idx="368">
                  <c:v>5.7000000000000037E-2</c:v>
                </c:pt>
                <c:pt idx="369">
                  <c:v>5.7000000000000037E-2</c:v>
                </c:pt>
                <c:pt idx="370">
                  <c:v>5.7000000000000037E-2</c:v>
                </c:pt>
                <c:pt idx="371">
                  <c:v>5.6000000000000022E-2</c:v>
                </c:pt>
                <c:pt idx="372">
                  <c:v>5.6000000000000022E-2</c:v>
                </c:pt>
                <c:pt idx="373">
                  <c:v>5.5000000000000028E-2</c:v>
                </c:pt>
                <c:pt idx="374">
                  <c:v>5.5000000000000028E-2</c:v>
                </c:pt>
                <c:pt idx="375">
                  <c:v>5.4000000000000034E-2</c:v>
                </c:pt>
                <c:pt idx="376">
                  <c:v>5.4000000000000034E-2</c:v>
                </c:pt>
                <c:pt idx="377">
                  <c:v>5.3000000000000026E-2</c:v>
                </c:pt>
                <c:pt idx="378">
                  <c:v>5.3000000000000026E-2</c:v>
                </c:pt>
                <c:pt idx="379">
                  <c:v>5.2000000000000032E-2</c:v>
                </c:pt>
                <c:pt idx="380">
                  <c:v>5.2000000000000032E-2</c:v>
                </c:pt>
                <c:pt idx="381">
                  <c:v>5.1000000000000004E-2</c:v>
                </c:pt>
                <c:pt idx="382">
                  <c:v>5.1000000000000004E-2</c:v>
                </c:pt>
                <c:pt idx="383">
                  <c:v>5.0000000000000031E-2</c:v>
                </c:pt>
                <c:pt idx="384">
                  <c:v>5.0000000000000031E-2</c:v>
                </c:pt>
                <c:pt idx="385">
                  <c:v>4.9000000000000037E-2</c:v>
                </c:pt>
                <c:pt idx="386">
                  <c:v>4.9000000000000037E-2</c:v>
                </c:pt>
                <c:pt idx="387">
                  <c:v>4.8000000000000029E-2</c:v>
                </c:pt>
                <c:pt idx="388">
                  <c:v>4.8000000000000029E-2</c:v>
                </c:pt>
                <c:pt idx="389">
                  <c:v>4.7000000000000028E-2</c:v>
                </c:pt>
                <c:pt idx="390">
                  <c:v>4.7000000000000028E-2</c:v>
                </c:pt>
                <c:pt idx="391">
                  <c:v>4.6000000000000013E-2</c:v>
                </c:pt>
                <c:pt idx="392">
                  <c:v>4.6000000000000013E-2</c:v>
                </c:pt>
                <c:pt idx="393">
                  <c:v>4.5000000000000026E-2</c:v>
                </c:pt>
                <c:pt idx="394">
                  <c:v>4.5000000000000026E-2</c:v>
                </c:pt>
                <c:pt idx="395">
                  <c:v>4.4000000000000018E-2</c:v>
                </c:pt>
                <c:pt idx="396">
                  <c:v>4.4000000000000018E-2</c:v>
                </c:pt>
                <c:pt idx="397">
                  <c:v>4.3000000000000003E-2</c:v>
                </c:pt>
                <c:pt idx="398">
                  <c:v>4.3000000000000003E-2</c:v>
                </c:pt>
                <c:pt idx="399">
                  <c:v>4.200000000000003E-2</c:v>
                </c:pt>
                <c:pt idx="400">
                  <c:v>4.200000000000003E-2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Plan1!$I$2</c:f>
              <c:strCache>
                <c:ptCount val="1"/>
                <c:pt idx="0">
                  <c:v>SR.CS1</c:v>
                </c:pt>
              </c:strCache>
            </c:strRef>
          </c:tx>
          <c:marker>
            <c:symbol val="none"/>
          </c:marker>
          <c:dPt>
            <c:idx val="27"/>
            <c:bubble3D val="0"/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val>
            <c:numRef>
              <c:f>Plan1!$I$4:$I$404</c:f>
              <c:numCache>
                <c:formatCode>General</c:formatCode>
                <c:ptCount val="401"/>
                <c:pt idx="0">
                  <c:v>3.9739999999999998</c:v>
                </c:pt>
                <c:pt idx="1">
                  <c:v>3.9670000000000001</c:v>
                </c:pt>
                <c:pt idx="2">
                  <c:v>3.9859999999999998</c:v>
                </c:pt>
                <c:pt idx="3">
                  <c:v>4</c:v>
                </c:pt>
                <c:pt idx="4">
                  <c:v>3.9430000000000001</c:v>
                </c:pt>
                <c:pt idx="5">
                  <c:v>3.9969999999999986</c:v>
                </c:pt>
                <c:pt idx="6">
                  <c:v>3.9899999999999998</c:v>
                </c:pt>
                <c:pt idx="7">
                  <c:v>3.9489999999999998</c:v>
                </c:pt>
                <c:pt idx="8">
                  <c:v>3.9939999999999998</c:v>
                </c:pt>
                <c:pt idx="9">
                  <c:v>4</c:v>
                </c:pt>
                <c:pt idx="10">
                  <c:v>3.9719999999999986</c:v>
                </c:pt>
                <c:pt idx="11">
                  <c:v>3.9659999999999997</c:v>
                </c:pt>
                <c:pt idx="12">
                  <c:v>3.9819999999999998</c:v>
                </c:pt>
                <c:pt idx="13">
                  <c:v>3.8809999999999998</c:v>
                </c:pt>
                <c:pt idx="14">
                  <c:v>3.827</c:v>
                </c:pt>
                <c:pt idx="15">
                  <c:v>3.7789999999999999</c:v>
                </c:pt>
                <c:pt idx="16">
                  <c:v>3.5919999999999987</c:v>
                </c:pt>
                <c:pt idx="17">
                  <c:v>3.4569999999999985</c:v>
                </c:pt>
                <c:pt idx="18">
                  <c:v>3.3419999999999987</c:v>
                </c:pt>
                <c:pt idx="19">
                  <c:v>3.198</c:v>
                </c:pt>
                <c:pt idx="20">
                  <c:v>3.0640000000000001</c:v>
                </c:pt>
                <c:pt idx="21">
                  <c:v>2.9549999999999987</c:v>
                </c:pt>
                <c:pt idx="22">
                  <c:v>2.8639999999999999</c:v>
                </c:pt>
                <c:pt idx="23">
                  <c:v>2.7600000000000002</c:v>
                </c:pt>
                <c:pt idx="24">
                  <c:v>2.653</c:v>
                </c:pt>
                <c:pt idx="25">
                  <c:v>2.5789999999999997</c:v>
                </c:pt>
                <c:pt idx="26">
                  <c:v>2.4889999999999999</c:v>
                </c:pt>
                <c:pt idx="27">
                  <c:v>2.4149999999999987</c:v>
                </c:pt>
                <c:pt idx="28">
                  <c:v>2.34</c:v>
                </c:pt>
                <c:pt idx="29">
                  <c:v>2.266</c:v>
                </c:pt>
                <c:pt idx="30">
                  <c:v>2.1890000000000001</c:v>
                </c:pt>
                <c:pt idx="31">
                  <c:v>2.12</c:v>
                </c:pt>
                <c:pt idx="32">
                  <c:v>2.0569999999999986</c:v>
                </c:pt>
                <c:pt idx="33">
                  <c:v>1.992</c:v>
                </c:pt>
                <c:pt idx="34">
                  <c:v>1.9279999999999986</c:v>
                </c:pt>
                <c:pt idx="35">
                  <c:v>1.869</c:v>
                </c:pt>
                <c:pt idx="36">
                  <c:v>1.8109999999999993</c:v>
                </c:pt>
                <c:pt idx="37">
                  <c:v>1.7540000000000007</c:v>
                </c:pt>
                <c:pt idx="38">
                  <c:v>1.7000000000000006</c:v>
                </c:pt>
                <c:pt idx="39">
                  <c:v>1.6459999999999992</c:v>
                </c:pt>
                <c:pt idx="40">
                  <c:v>1.595</c:v>
                </c:pt>
                <c:pt idx="41">
                  <c:v>1.5469999999999993</c:v>
                </c:pt>
                <c:pt idx="42">
                  <c:v>1.502</c:v>
                </c:pt>
                <c:pt idx="43">
                  <c:v>1.456</c:v>
                </c:pt>
                <c:pt idx="44">
                  <c:v>1.4159999999999986</c:v>
                </c:pt>
                <c:pt idx="45">
                  <c:v>1.3779999999999992</c:v>
                </c:pt>
                <c:pt idx="46">
                  <c:v>1.3420000000000001</c:v>
                </c:pt>
                <c:pt idx="47">
                  <c:v>1.3120000000000001</c:v>
                </c:pt>
                <c:pt idx="48">
                  <c:v>1.2849999999999993</c:v>
                </c:pt>
                <c:pt idx="49">
                  <c:v>1.2629999999999992</c:v>
                </c:pt>
                <c:pt idx="50">
                  <c:v>1.246</c:v>
                </c:pt>
                <c:pt idx="51">
                  <c:v>1.232</c:v>
                </c:pt>
                <c:pt idx="52">
                  <c:v>1.2229999999999994</c:v>
                </c:pt>
                <c:pt idx="53">
                  <c:v>1.218</c:v>
                </c:pt>
                <c:pt idx="54">
                  <c:v>1.2149999999999994</c:v>
                </c:pt>
                <c:pt idx="55">
                  <c:v>1.216</c:v>
                </c:pt>
                <c:pt idx="56">
                  <c:v>1.2189999999999994</c:v>
                </c:pt>
                <c:pt idx="57">
                  <c:v>1.2229999999999994</c:v>
                </c:pt>
                <c:pt idx="58">
                  <c:v>1.2289999999999994</c:v>
                </c:pt>
                <c:pt idx="59">
                  <c:v>1.234</c:v>
                </c:pt>
                <c:pt idx="60">
                  <c:v>1.24</c:v>
                </c:pt>
                <c:pt idx="61">
                  <c:v>1.246</c:v>
                </c:pt>
                <c:pt idx="62">
                  <c:v>1.2509999999999992</c:v>
                </c:pt>
                <c:pt idx="63">
                  <c:v>1.254</c:v>
                </c:pt>
                <c:pt idx="64">
                  <c:v>1.256</c:v>
                </c:pt>
                <c:pt idx="65">
                  <c:v>1.258</c:v>
                </c:pt>
                <c:pt idx="66">
                  <c:v>1.256</c:v>
                </c:pt>
                <c:pt idx="67">
                  <c:v>1.2529999999999992</c:v>
                </c:pt>
                <c:pt idx="68">
                  <c:v>1.2469999999999994</c:v>
                </c:pt>
                <c:pt idx="69">
                  <c:v>1.24</c:v>
                </c:pt>
                <c:pt idx="70">
                  <c:v>1.23</c:v>
                </c:pt>
                <c:pt idx="71">
                  <c:v>1.2169999999999994</c:v>
                </c:pt>
                <c:pt idx="72">
                  <c:v>1.2029999999999994</c:v>
                </c:pt>
                <c:pt idx="73">
                  <c:v>1.1859999999999993</c:v>
                </c:pt>
                <c:pt idx="74">
                  <c:v>1.1659999999999993</c:v>
                </c:pt>
                <c:pt idx="75">
                  <c:v>1.1439999999999992</c:v>
                </c:pt>
                <c:pt idx="76">
                  <c:v>1.121</c:v>
                </c:pt>
                <c:pt idx="77">
                  <c:v>1.0960000000000001</c:v>
                </c:pt>
                <c:pt idx="78">
                  <c:v>1.069</c:v>
                </c:pt>
                <c:pt idx="79">
                  <c:v>1.0409999999999993</c:v>
                </c:pt>
                <c:pt idx="80">
                  <c:v>1.0109999999999992</c:v>
                </c:pt>
                <c:pt idx="81">
                  <c:v>0.97699999999999998</c:v>
                </c:pt>
                <c:pt idx="82">
                  <c:v>0.94499999999999995</c:v>
                </c:pt>
                <c:pt idx="83">
                  <c:v>0.91</c:v>
                </c:pt>
                <c:pt idx="84">
                  <c:v>0.87600000000000033</c:v>
                </c:pt>
                <c:pt idx="85">
                  <c:v>0.8400000000000003</c:v>
                </c:pt>
                <c:pt idx="86">
                  <c:v>0.80400000000000005</c:v>
                </c:pt>
                <c:pt idx="87">
                  <c:v>0.76500000000000035</c:v>
                </c:pt>
                <c:pt idx="88">
                  <c:v>0.72900000000000031</c:v>
                </c:pt>
                <c:pt idx="89">
                  <c:v>0.6910000000000005</c:v>
                </c:pt>
                <c:pt idx="90">
                  <c:v>0.65400000000000036</c:v>
                </c:pt>
                <c:pt idx="91">
                  <c:v>0.62100000000000033</c:v>
                </c:pt>
                <c:pt idx="92">
                  <c:v>0.5900000000000003</c:v>
                </c:pt>
                <c:pt idx="93">
                  <c:v>0.56499999999999995</c:v>
                </c:pt>
                <c:pt idx="94">
                  <c:v>0.54300000000000004</c:v>
                </c:pt>
                <c:pt idx="95">
                  <c:v>0.52300000000000002</c:v>
                </c:pt>
                <c:pt idx="96">
                  <c:v>0.50700000000000001</c:v>
                </c:pt>
                <c:pt idx="97">
                  <c:v>0.49400000000000022</c:v>
                </c:pt>
                <c:pt idx="98">
                  <c:v>0.48200000000000015</c:v>
                </c:pt>
                <c:pt idx="99">
                  <c:v>0.47200000000000014</c:v>
                </c:pt>
                <c:pt idx="100">
                  <c:v>0.46200000000000002</c:v>
                </c:pt>
                <c:pt idx="101">
                  <c:v>0.45400000000000001</c:v>
                </c:pt>
                <c:pt idx="102">
                  <c:v>0.44700000000000017</c:v>
                </c:pt>
                <c:pt idx="103">
                  <c:v>0.44000000000000017</c:v>
                </c:pt>
                <c:pt idx="104">
                  <c:v>0.43300000000000016</c:v>
                </c:pt>
                <c:pt idx="105">
                  <c:v>0.42800000000000021</c:v>
                </c:pt>
                <c:pt idx="106">
                  <c:v>0.42200000000000021</c:v>
                </c:pt>
                <c:pt idx="107">
                  <c:v>0.41700000000000015</c:v>
                </c:pt>
                <c:pt idx="108">
                  <c:v>0.41300000000000014</c:v>
                </c:pt>
                <c:pt idx="109">
                  <c:v>0.40800000000000008</c:v>
                </c:pt>
                <c:pt idx="110">
                  <c:v>0.40400000000000008</c:v>
                </c:pt>
                <c:pt idx="111">
                  <c:v>0.4</c:v>
                </c:pt>
                <c:pt idx="112">
                  <c:v>0.39500000000000024</c:v>
                </c:pt>
                <c:pt idx="113">
                  <c:v>0.39100000000000024</c:v>
                </c:pt>
                <c:pt idx="114">
                  <c:v>0.38700000000000018</c:v>
                </c:pt>
                <c:pt idx="115">
                  <c:v>0.38300000000000017</c:v>
                </c:pt>
                <c:pt idx="116">
                  <c:v>0.37800000000000017</c:v>
                </c:pt>
                <c:pt idx="117">
                  <c:v>0.37400000000000017</c:v>
                </c:pt>
                <c:pt idx="118">
                  <c:v>0.37000000000000016</c:v>
                </c:pt>
                <c:pt idx="119">
                  <c:v>0.36500000000000021</c:v>
                </c:pt>
                <c:pt idx="120">
                  <c:v>0.36100000000000021</c:v>
                </c:pt>
                <c:pt idx="121">
                  <c:v>0.35600000000000015</c:v>
                </c:pt>
                <c:pt idx="122">
                  <c:v>0.35100000000000015</c:v>
                </c:pt>
                <c:pt idx="123">
                  <c:v>0.34600000000000031</c:v>
                </c:pt>
                <c:pt idx="124">
                  <c:v>0.34100000000000036</c:v>
                </c:pt>
                <c:pt idx="125">
                  <c:v>0.33500000000000024</c:v>
                </c:pt>
                <c:pt idx="126">
                  <c:v>0.33000000000000024</c:v>
                </c:pt>
                <c:pt idx="127">
                  <c:v>0.32400000000000018</c:v>
                </c:pt>
                <c:pt idx="128">
                  <c:v>0.31800000000000017</c:v>
                </c:pt>
                <c:pt idx="129">
                  <c:v>0.31200000000000017</c:v>
                </c:pt>
                <c:pt idx="130">
                  <c:v>0.30500000000000022</c:v>
                </c:pt>
                <c:pt idx="131">
                  <c:v>0.29900000000000021</c:v>
                </c:pt>
                <c:pt idx="132">
                  <c:v>0.29200000000000015</c:v>
                </c:pt>
                <c:pt idx="133">
                  <c:v>0.28500000000000014</c:v>
                </c:pt>
                <c:pt idx="134">
                  <c:v>0.27900000000000008</c:v>
                </c:pt>
                <c:pt idx="135">
                  <c:v>0.27200000000000002</c:v>
                </c:pt>
                <c:pt idx="136">
                  <c:v>0.26600000000000001</c:v>
                </c:pt>
                <c:pt idx="137">
                  <c:v>0.25900000000000001</c:v>
                </c:pt>
                <c:pt idx="138">
                  <c:v>0.252</c:v>
                </c:pt>
                <c:pt idx="139">
                  <c:v>0.24500000000000008</c:v>
                </c:pt>
                <c:pt idx="140">
                  <c:v>0.23700000000000004</c:v>
                </c:pt>
                <c:pt idx="141">
                  <c:v>0.23100000000000001</c:v>
                </c:pt>
                <c:pt idx="142">
                  <c:v>0.22400000000000009</c:v>
                </c:pt>
                <c:pt idx="143">
                  <c:v>0.21700000000000008</c:v>
                </c:pt>
                <c:pt idx="144">
                  <c:v>0.21000000000000008</c:v>
                </c:pt>
                <c:pt idx="145">
                  <c:v>0.20400000000000001</c:v>
                </c:pt>
                <c:pt idx="146">
                  <c:v>0.19800000000000009</c:v>
                </c:pt>
                <c:pt idx="147">
                  <c:v>0.19200000000000009</c:v>
                </c:pt>
                <c:pt idx="148">
                  <c:v>0.18600000000000008</c:v>
                </c:pt>
                <c:pt idx="149">
                  <c:v>0.18000000000000008</c:v>
                </c:pt>
                <c:pt idx="150">
                  <c:v>0.17500000000000004</c:v>
                </c:pt>
                <c:pt idx="151">
                  <c:v>0.16900000000000012</c:v>
                </c:pt>
                <c:pt idx="152">
                  <c:v>0.16400000000000009</c:v>
                </c:pt>
                <c:pt idx="153">
                  <c:v>0.16000000000000009</c:v>
                </c:pt>
                <c:pt idx="154">
                  <c:v>0.15600000000000008</c:v>
                </c:pt>
                <c:pt idx="155">
                  <c:v>0.15100000000000008</c:v>
                </c:pt>
                <c:pt idx="156">
                  <c:v>0.14700000000000008</c:v>
                </c:pt>
                <c:pt idx="157">
                  <c:v>0.14400000000000004</c:v>
                </c:pt>
                <c:pt idx="158">
                  <c:v>0.14000000000000001</c:v>
                </c:pt>
                <c:pt idx="159">
                  <c:v>0.13700000000000001</c:v>
                </c:pt>
                <c:pt idx="160">
                  <c:v>0.13400000000000001</c:v>
                </c:pt>
                <c:pt idx="161">
                  <c:v>0.13</c:v>
                </c:pt>
                <c:pt idx="162">
                  <c:v>0.128</c:v>
                </c:pt>
                <c:pt idx="163">
                  <c:v>0.125</c:v>
                </c:pt>
                <c:pt idx="164">
                  <c:v>0.12200000000000004</c:v>
                </c:pt>
                <c:pt idx="165">
                  <c:v>0.12000000000000002</c:v>
                </c:pt>
                <c:pt idx="166">
                  <c:v>0.11799999999999999</c:v>
                </c:pt>
                <c:pt idx="167">
                  <c:v>0.11600000000000008</c:v>
                </c:pt>
                <c:pt idx="168">
                  <c:v>0.11400000000000005</c:v>
                </c:pt>
                <c:pt idx="169">
                  <c:v>0.11200000000000004</c:v>
                </c:pt>
                <c:pt idx="170">
                  <c:v>0.11000000000000004</c:v>
                </c:pt>
                <c:pt idx="171">
                  <c:v>0.10800000000000004</c:v>
                </c:pt>
                <c:pt idx="172">
                  <c:v>0.10700000000000004</c:v>
                </c:pt>
                <c:pt idx="173">
                  <c:v>0.10500000000000002</c:v>
                </c:pt>
                <c:pt idx="174">
                  <c:v>0.10400000000000002</c:v>
                </c:pt>
                <c:pt idx="175">
                  <c:v>0.10199999999999998</c:v>
                </c:pt>
                <c:pt idx="176">
                  <c:v>0.10100000000000002</c:v>
                </c:pt>
                <c:pt idx="177">
                  <c:v>0.1</c:v>
                </c:pt>
                <c:pt idx="178">
                  <c:v>9.9000000000000074E-2</c:v>
                </c:pt>
                <c:pt idx="179">
                  <c:v>9.7000000000000045E-2</c:v>
                </c:pt>
                <c:pt idx="180">
                  <c:v>9.6000000000000058E-2</c:v>
                </c:pt>
                <c:pt idx="181">
                  <c:v>9.5000000000000057E-2</c:v>
                </c:pt>
                <c:pt idx="182">
                  <c:v>9.4000000000000056E-2</c:v>
                </c:pt>
                <c:pt idx="183">
                  <c:v>9.3000000000000083E-2</c:v>
                </c:pt>
                <c:pt idx="184">
                  <c:v>9.2000000000000026E-2</c:v>
                </c:pt>
                <c:pt idx="185">
                  <c:v>9.1000000000000025E-2</c:v>
                </c:pt>
                <c:pt idx="186">
                  <c:v>9.0000000000000052E-2</c:v>
                </c:pt>
                <c:pt idx="187">
                  <c:v>8.9000000000000079E-2</c:v>
                </c:pt>
                <c:pt idx="188">
                  <c:v>8.8000000000000064E-2</c:v>
                </c:pt>
                <c:pt idx="189">
                  <c:v>8.7000000000000022E-2</c:v>
                </c:pt>
                <c:pt idx="190">
                  <c:v>8.6000000000000063E-2</c:v>
                </c:pt>
                <c:pt idx="191">
                  <c:v>8.5000000000000048E-2</c:v>
                </c:pt>
                <c:pt idx="192">
                  <c:v>8.4000000000000075E-2</c:v>
                </c:pt>
                <c:pt idx="193">
                  <c:v>8.4000000000000075E-2</c:v>
                </c:pt>
                <c:pt idx="194">
                  <c:v>8.300000000000006E-2</c:v>
                </c:pt>
                <c:pt idx="195">
                  <c:v>8.2000000000000003E-2</c:v>
                </c:pt>
                <c:pt idx="196">
                  <c:v>8.1000000000000044E-2</c:v>
                </c:pt>
                <c:pt idx="197">
                  <c:v>8.1000000000000044E-2</c:v>
                </c:pt>
                <c:pt idx="198">
                  <c:v>8.0000000000000057E-2</c:v>
                </c:pt>
                <c:pt idx="199">
                  <c:v>7.900000000000007E-2</c:v>
                </c:pt>
                <c:pt idx="200">
                  <c:v>7.900000000000007E-2</c:v>
                </c:pt>
                <c:pt idx="201">
                  <c:v>7.900000000000007E-2</c:v>
                </c:pt>
                <c:pt idx="202">
                  <c:v>7.8000000000000042E-2</c:v>
                </c:pt>
                <c:pt idx="203">
                  <c:v>7.8000000000000042E-2</c:v>
                </c:pt>
                <c:pt idx="204">
                  <c:v>7.7000000000000041E-2</c:v>
                </c:pt>
                <c:pt idx="205">
                  <c:v>7.7000000000000041E-2</c:v>
                </c:pt>
                <c:pt idx="206">
                  <c:v>7.600000000000004E-2</c:v>
                </c:pt>
                <c:pt idx="207">
                  <c:v>7.600000000000004E-2</c:v>
                </c:pt>
                <c:pt idx="208">
                  <c:v>7.600000000000004E-2</c:v>
                </c:pt>
                <c:pt idx="209">
                  <c:v>7.5000000000000039E-2</c:v>
                </c:pt>
                <c:pt idx="210">
                  <c:v>7.5000000000000039E-2</c:v>
                </c:pt>
                <c:pt idx="211">
                  <c:v>7.5000000000000039E-2</c:v>
                </c:pt>
                <c:pt idx="212">
                  <c:v>7.5000000000000039E-2</c:v>
                </c:pt>
                <c:pt idx="213">
                  <c:v>7.4000000000000038E-2</c:v>
                </c:pt>
                <c:pt idx="214">
                  <c:v>7.4000000000000038E-2</c:v>
                </c:pt>
                <c:pt idx="215">
                  <c:v>7.4000000000000038E-2</c:v>
                </c:pt>
                <c:pt idx="216">
                  <c:v>7.4000000000000038E-2</c:v>
                </c:pt>
                <c:pt idx="217">
                  <c:v>7.4000000000000038E-2</c:v>
                </c:pt>
                <c:pt idx="218">
                  <c:v>7.4000000000000038E-2</c:v>
                </c:pt>
                <c:pt idx="219">
                  <c:v>7.4000000000000038E-2</c:v>
                </c:pt>
                <c:pt idx="220">
                  <c:v>7.4000000000000038E-2</c:v>
                </c:pt>
                <c:pt idx="221">
                  <c:v>7.4000000000000038E-2</c:v>
                </c:pt>
                <c:pt idx="222">
                  <c:v>7.3000000000000037E-2</c:v>
                </c:pt>
                <c:pt idx="223">
                  <c:v>7.3000000000000037E-2</c:v>
                </c:pt>
                <c:pt idx="224">
                  <c:v>7.3000000000000037E-2</c:v>
                </c:pt>
                <c:pt idx="225">
                  <c:v>7.4000000000000038E-2</c:v>
                </c:pt>
                <c:pt idx="226">
                  <c:v>7.3000000000000037E-2</c:v>
                </c:pt>
                <c:pt idx="227">
                  <c:v>7.4000000000000038E-2</c:v>
                </c:pt>
                <c:pt idx="228">
                  <c:v>7.4000000000000038E-2</c:v>
                </c:pt>
                <c:pt idx="229">
                  <c:v>7.4000000000000038E-2</c:v>
                </c:pt>
                <c:pt idx="230">
                  <c:v>7.4000000000000038E-2</c:v>
                </c:pt>
                <c:pt idx="231">
                  <c:v>7.4000000000000038E-2</c:v>
                </c:pt>
                <c:pt idx="232">
                  <c:v>7.4000000000000038E-2</c:v>
                </c:pt>
                <c:pt idx="233">
                  <c:v>7.4000000000000038E-2</c:v>
                </c:pt>
                <c:pt idx="234">
                  <c:v>7.4000000000000038E-2</c:v>
                </c:pt>
                <c:pt idx="235">
                  <c:v>7.4000000000000038E-2</c:v>
                </c:pt>
                <c:pt idx="236">
                  <c:v>7.4000000000000038E-2</c:v>
                </c:pt>
                <c:pt idx="237">
                  <c:v>7.4000000000000038E-2</c:v>
                </c:pt>
                <c:pt idx="238">
                  <c:v>7.4000000000000038E-2</c:v>
                </c:pt>
                <c:pt idx="239">
                  <c:v>7.4000000000000038E-2</c:v>
                </c:pt>
                <c:pt idx="240">
                  <c:v>7.4000000000000038E-2</c:v>
                </c:pt>
                <c:pt idx="241">
                  <c:v>7.4000000000000038E-2</c:v>
                </c:pt>
                <c:pt idx="242">
                  <c:v>7.4000000000000038E-2</c:v>
                </c:pt>
                <c:pt idx="243">
                  <c:v>7.4000000000000038E-2</c:v>
                </c:pt>
                <c:pt idx="244">
                  <c:v>7.4000000000000038E-2</c:v>
                </c:pt>
                <c:pt idx="245">
                  <c:v>7.4000000000000038E-2</c:v>
                </c:pt>
                <c:pt idx="246">
                  <c:v>7.4000000000000038E-2</c:v>
                </c:pt>
                <c:pt idx="247">
                  <c:v>7.4000000000000038E-2</c:v>
                </c:pt>
                <c:pt idx="248">
                  <c:v>7.4000000000000038E-2</c:v>
                </c:pt>
                <c:pt idx="249">
                  <c:v>7.4000000000000038E-2</c:v>
                </c:pt>
                <c:pt idx="250">
                  <c:v>7.4000000000000038E-2</c:v>
                </c:pt>
                <c:pt idx="251">
                  <c:v>7.5000000000000039E-2</c:v>
                </c:pt>
                <c:pt idx="252">
                  <c:v>7.5000000000000039E-2</c:v>
                </c:pt>
                <c:pt idx="253">
                  <c:v>7.5000000000000039E-2</c:v>
                </c:pt>
                <c:pt idx="254">
                  <c:v>7.5000000000000039E-2</c:v>
                </c:pt>
                <c:pt idx="255">
                  <c:v>7.5000000000000039E-2</c:v>
                </c:pt>
                <c:pt idx="256">
                  <c:v>7.5000000000000039E-2</c:v>
                </c:pt>
                <c:pt idx="257">
                  <c:v>7.5000000000000039E-2</c:v>
                </c:pt>
                <c:pt idx="258">
                  <c:v>7.5000000000000039E-2</c:v>
                </c:pt>
                <c:pt idx="259">
                  <c:v>7.5000000000000039E-2</c:v>
                </c:pt>
                <c:pt idx="260">
                  <c:v>7.5000000000000039E-2</c:v>
                </c:pt>
                <c:pt idx="261">
                  <c:v>7.5000000000000039E-2</c:v>
                </c:pt>
                <c:pt idx="262">
                  <c:v>7.5000000000000039E-2</c:v>
                </c:pt>
                <c:pt idx="263">
                  <c:v>7.5000000000000039E-2</c:v>
                </c:pt>
                <c:pt idx="264">
                  <c:v>7.5000000000000039E-2</c:v>
                </c:pt>
                <c:pt idx="265">
                  <c:v>7.5000000000000039E-2</c:v>
                </c:pt>
                <c:pt idx="266">
                  <c:v>7.5000000000000039E-2</c:v>
                </c:pt>
                <c:pt idx="267">
                  <c:v>7.5000000000000039E-2</c:v>
                </c:pt>
                <c:pt idx="268">
                  <c:v>7.5000000000000039E-2</c:v>
                </c:pt>
                <c:pt idx="269">
                  <c:v>7.5000000000000039E-2</c:v>
                </c:pt>
                <c:pt idx="270">
                  <c:v>7.5000000000000039E-2</c:v>
                </c:pt>
                <c:pt idx="271">
                  <c:v>7.5000000000000039E-2</c:v>
                </c:pt>
                <c:pt idx="272">
                  <c:v>7.5000000000000039E-2</c:v>
                </c:pt>
                <c:pt idx="273">
                  <c:v>7.4000000000000038E-2</c:v>
                </c:pt>
                <c:pt idx="274">
                  <c:v>7.4000000000000038E-2</c:v>
                </c:pt>
                <c:pt idx="275">
                  <c:v>7.4000000000000038E-2</c:v>
                </c:pt>
                <c:pt idx="276">
                  <c:v>7.4000000000000038E-2</c:v>
                </c:pt>
                <c:pt idx="277">
                  <c:v>7.4000000000000038E-2</c:v>
                </c:pt>
                <c:pt idx="278">
                  <c:v>7.4000000000000038E-2</c:v>
                </c:pt>
                <c:pt idx="279">
                  <c:v>7.5000000000000039E-2</c:v>
                </c:pt>
                <c:pt idx="280">
                  <c:v>7.4000000000000038E-2</c:v>
                </c:pt>
                <c:pt idx="281">
                  <c:v>7.5000000000000039E-2</c:v>
                </c:pt>
                <c:pt idx="282">
                  <c:v>7.5000000000000039E-2</c:v>
                </c:pt>
                <c:pt idx="283">
                  <c:v>7.5000000000000039E-2</c:v>
                </c:pt>
                <c:pt idx="284">
                  <c:v>7.5000000000000039E-2</c:v>
                </c:pt>
                <c:pt idx="285">
                  <c:v>7.5000000000000039E-2</c:v>
                </c:pt>
                <c:pt idx="286">
                  <c:v>7.5000000000000039E-2</c:v>
                </c:pt>
                <c:pt idx="287">
                  <c:v>7.5000000000000039E-2</c:v>
                </c:pt>
                <c:pt idx="288">
                  <c:v>7.5000000000000039E-2</c:v>
                </c:pt>
                <c:pt idx="289">
                  <c:v>7.5000000000000039E-2</c:v>
                </c:pt>
                <c:pt idx="290">
                  <c:v>7.5000000000000039E-2</c:v>
                </c:pt>
                <c:pt idx="291">
                  <c:v>7.5000000000000039E-2</c:v>
                </c:pt>
                <c:pt idx="292">
                  <c:v>7.5000000000000039E-2</c:v>
                </c:pt>
                <c:pt idx="293">
                  <c:v>7.5000000000000039E-2</c:v>
                </c:pt>
                <c:pt idx="294">
                  <c:v>7.5000000000000039E-2</c:v>
                </c:pt>
                <c:pt idx="295">
                  <c:v>7.5000000000000039E-2</c:v>
                </c:pt>
                <c:pt idx="296">
                  <c:v>7.600000000000004E-2</c:v>
                </c:pt>
                <c:pt idx="297">
                  <c:v>7.600000000000004E-2</c:v>
                </c:pt>
                <c:pt idx="298">
                  <c:v>7.600000000000004E-2</c:v>
                </c:pt>
                <c:pt idx="299">
                  <c:v>7.600000000000004E-2</c:v>
                </c:pt>
                <c:pt idx="300">
                  <c:v>7.600000000000004E-2</c:v>
                </c:pt>
                <c:pt idx="301">
                  <c:v>7.600000000000004E-2</c:v>
                </c:pt>
                <c:pt idx="302">
                  <c:v>7.600000000000004E-2</c:v>
                </c:pt>
                <c:pt idx="303">
                  <c:v>7.600000000000004E-2</c:v>
                </c:pt>
                <c:pt idx="304">
                  <c:v>7.600000000000004E-2</c:v>
                </c:pt>
                <c:pt idx="305">
                  <c:v>7.600000000000004E-2</c:v>
                </c:pt>
                <c:pt idx="306">
                  <c:v>7.600000000000004E-2</c:v>
                </c:pt>
                <c:pt idx="307">
                  <c:v>7.600000000000004E-2</c:v>
                </c:pt>
                <c:pt idx="308">
                  <c:v>7.600000000000004E-2</c:v>
                </c:pt>
                <c:pt idx="309">
                  <c:v>7.600000000000004E-2</c:v>
                </c:pt>
                <c:pt idx="310">
                  <c:v>7.5000000000000039E-2</c:v>
                </c:pt>
                <c:pt idx="311">
                  <c:v>7.5000000000000039E-2</c:v>
                </c:pt>
                <c:pt idx="312">
                  <c:v>7.5000000000000039E-2</c:v>
                </c:pt>
                <c:pt idx="313">
                  <c:v>7.5000000000000039E-2</c:v>
                </c:pt>
                <c:pt idx="314">
                  <c:v>7.5000000000000039E-2</c:v>
                </c:pt>
                <c:pt idx="315">
                  <c:v>7.5000000000000039E-2</c:v>
                </c:pt>
                <c:pt idx="316">
                  <c:v>7.5000000000000039E-2</c:v>
                </c:pt>
                <c:pt idx="317">
                  <c:v>7.4000000000000038E-2</c:v>
                </c:pt>
                <c:pt idx="318">
                  <c:v>7.4000000000000038E-2</c:v>
                </c:pt>
                <c:pt idx="319">
                  <c:v>7.4000000000000038E-2</c:v>
                </c:pt>
                <c:pt idx="320">
                  <c:v>7.4000000000000038E-2</c:v>
                </c:pt>
                <c:pt idx="321">
                  <c:v>7.3000000000000037E-2</c:v>
                </c:pt>
                <c:pt idx="322">
                  <c:v>7.3000000000000037E-2</c:v>
                </c:pt>
                <c:pt idx="323">
                  <c:v>7.3000000000000037E-2</c:v>
                </c:pt>
                <c:pt idx="324">
                  <c:v>7.3000000000000037E-2</c:v>
                </c:pt>
                <c:pt idx="325">
                  <c:v>7.2000000000000036E-2</c:v>
                </c:pt>
                <c:pt idx="326">
                  <c:v>7.2000000000000036E-2</c:v>
                </c:pt>
                <c:pt idx="327">
                  <c:v>7.1000000000000021E-2</c:v>
                </c:pt>
                <c:pt idx="328">
                  <c:v>7.1000000000000021E-2</c:v>
                </c:pt>
                <c:pt idx="329">
                  <c:v>7.1000000000000021E-2</c:v>
                </c:pt>
                <c:pt idx="330">
                  <c:v>7.0000000000000034E-2</c:v>
                </c:pt>
                <c:pt idx="331">
                  <c:v>7.0000000000000034E-2</c:v>
                </c:pt>
                <c:pt idx="332">
                  <c:v>7.0000000000000034E-2</c:v>
                </c:pt>
                <c:pt idx="333">
                  <c:v>6.9000000000000047E-2</c:v>
                </c:pt>
                <c:pt idx="334">
                  <c:v>6.9000000000000047E-2</c:v>
                </c:pt>
                <c:pt idx="335">
                  <c:v>6.8000000000000033E-2</c:v>
                </c:pt>
                <c:pt idx="336">
                  <c:v>6.8000000000000033E-2</c:v>
                </c:pt>
                <c:pt idx="337">
                  <c:v>6.8000000000000033E-2</c:v>
                </c:pt>
                <c:pt idx="338">
                  <c:v>6.7000000000000046E-2</c:v>
                </c:pt>
                <c:pt idx="339">
                  <c:v>6.7000000000000046E-2</c:v>
                </c:pt>
                <c:pt idx="340">
                  <c:v>6.6000000000000003E-2</c:v>
                </c:pt>
                <c:pt idx="341">
                  <c:v>6.6000000000000003E-2</c:v>
                </c:pt>
                <c:pt idx="342">
                  <c:v>6.5000000000000044E-2</c:v>
                </c:pt>
                <c:pt idx="343">
                  <c:v>6.5000000000000044E-2</c:v>
                </c:pt>
                <c:pt idx="344">
                  <c:v>6.5000000000000044E-2</c:v>
                </c:pt>
                <c:pt idx="345">
                  <c:v>6.4000000000000043E-2</c:v>
                </c:pt>
                <c:pt idx="346">
                  <c:v>6.4000000000000043E-2</c:v>
                </c:pt>
                <c:pt idx="347">
                  <c:v>6.3000000000000014E-2</c:v>
                </c:pt>
                <c:pt idx="348">
                  <c:v>6.3000000000000014E-2</c:v>
                </c:pt>
                <c:pt idx="349">
                  <c:v>6.2000000000000034E-2</c:v>
                </c:pt>
                <c:pt idx="350">
                  <c:v>6.2000000000000034E-2</c:v>
                </c:pt>
                <c:pt idx="351">
                  <c:v>6.1000000000000026E-2</c:v>
                </c:pt>
                <c:pt idx="352">
                  <c:v>6.1000000000000026E-2</c:v>
                </c:pt>
                <c:pt idx="353">
                  <c:v>6.1000000000000026E-2</c:v>
                </c:pt>
                <c:pt idx="354">
                  <c:v>6.0000000000000032E-2</c:v>
                </c:pt>
                <c:pt idx="355">
                  <c:v>6.0000000000000032E-2</c:v>
                </c:pt>
                <c:pt idx="356">
                  <c:v>5.9000000000000032E-2</c:v>
                </c:pt>
                <c:pt idx="357">
                  <c:v>5.9000000000000032E-2</c:v>
                </c:pt>
                <c:pt idx="358">
                  <c:v>5.8000000000000031E-2</c:v>
                </c:pt>
                <c:pt idx="359">
                  <c:v>5.8000000000000031E-2</c:v>
                </c:pt>
                <c:pt idx="360">
                  <c:v>5.7000000000000037E-2</c:v>
                </c:pt>
                <c:pt idx="361">
                  <c:v>5.7000000000000037E-2</c:v>
                </c:pt>
                <c:pt idx="362">
                  <c:v>5.7000000000000037E-2</c:v>
                </c:pt>
                <c:pt idx="363">
                  <c:v>5.6000000000000022E-2</c:v>
                </c:pt>
                <c:pt idx="364">
                  <c:v>5.6000000000000022E-2</c:v>
                </c:pt>
                <c:pt idx="365">
                  <c:v>5.5000000000000028E-2</c:v>
                </c:pt>
                <c:pt idx="366">
                  <c:v>5.5000000000000028E-2</c:v>
                </c:pt>
                <c:pt idx="367">
                  <c:v>5.4000000000000034E-2</c:v>
                </c:pt>
                <c:pt idx="368">
                  <c:v>5.4000000000000034E-2</c:v>
                </c:pt>
                <c:pt idx="369">
                  <c:v>5.3000000000000026E-2</c:v>
                </c:pt>
                <c:pt idx="370">
                  <c:v>5.3000000000000026E-2</c:v>
                </c:pt>
                <c:pt idx="371">
                  <c:v>5.2000000000000032E-2</c:v>
                </c:pt>
                <c:pt idx="372">
                  <c:v>5.2000000000000032E-2</c:v>
                </c:pt>
                <c:pt idx="373">
                  <c:v>5.1000000000000004E-2</c:v>
                </c:pt>
                <c:pt idx="374">
                  <c:v>5.1000000000000004E-2</c:v>
                </c:pt>
                <c:pt idx="375">
                  <c:v>5.0000000000000031E-2</c:v>
                </c:pt>
                <c:pt idx="376">
                  <c:v>5.0000000000000031E-2</c:v>
                </c:pt>
                <c:pt idx="377">
                  <c:v>4.9000000000000037E-2</c:v>
                </c:pt>
                <c:pt idx="378">
                  <c:v>4.9000000000000037E-2</c:v>
                </c:pt>
                <c:pt idx="379">
                  <c:v>4.8000000000000029E-2</c:v>
                </c:pt>
                <c:pt idx="380">
                  <c:v>4.8000000000000029E-2</c:v>
                </c:pt>
                <c:pt idx="381">
                  <c:v>4.7000000000000028E-2</c:v>
                </c:pt>
                <c:pt idx="382">
                  <c:v>4.7000000000000028E-2</c:v>
                </c:pt>
                <c:pt idx="383">
                  <c:v>4.6000000000000013E-2</c:v>
                </c:pt>
                <c:pt idx="384">
                  <c:v>4.6000000000000013E-2</c:v>
                </c:pt>
                <c:pt idx="385">
                  <c:v>4.5000000000000026E-2</c:v>
                </c:pt>
                <c:pt idx="386">
                  <c:v>4.4000000000000018E-2</c:v>
                </c:pt>
                <c:pt idx="387">
                  <c:v>4.4000000000000018E-2</c:v>
                </c:pt>
                <c:pt idx="388">
                  <c:v>4.3000000000000003E-2</c:v>
                </c:pt>
                <c:pt idx="389">
                  <c:v>4.3000000000000003E-2</c:v>
                </c:pt>
                <c:pt idx="390">
                  <c:v>4.200000000000003E-2</c:v>
                </c:pt>
                <c:pt idx="391">
                  <c:v>4.200000000000003E-2</c:v>
                </c:pt>
                <c:pt idx="392">
                  <c:v>4.1000000000000002E-2</c:v>
                </c:pt>
                <c:pt idx="393">
                  <c:v>4.1000000000000002E-2</c:v>
                </c:pt>
                <c:pt idx="394">
                  <c:v>4.0000000000000029E-2</c:v>
                </c:pt>
                <c:pt idx="395">
                  <c:v>4.0000000000000029E-2</c:v>
                </c:pt>
                <c:pt idx="396">
                  <c:v>3.9000000000000021E-2</c:v>
                </c:pt>
                <c:pt idx="397">
                  <c:v>3.9000000000000021E-2</c:v>
                </c:pt>
                <c:pt idx="398">
                  <c:v>3.800000000000002E-2</c:v>
                </c:pt>
                <c:pt idx="399">
                  <c:v>3.800000000000002E-2</c:v>
                </c:pt>
                <c:pt idx="400">
                  <c:v>3.7000000000000019E-2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59200"/>
        <c:axId val="175026944"/>
      </c:lineChart>
      <c:catAx>
        <c:axId val="174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5026944"/>
        <c:crosses val="autoZero"/>
        <c:auto val="1"/>
        <c:lblAlgn val="ctr"/>
        <c:lblOffset val="100"/>
        <c:noMultiLvlLbl val="0"/>
      </c:catAx>
      <c:valAx>
        <c:axId val="17502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2592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0F04D2A-6384-4823-B4CC-C2F1C648A9B5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F241E3-985B-4665-8D15-0AD1CCFB7D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Espectroscopia e espectrometrias atômica e molecular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Cibele Maria </a:t>
            </a:r>
            <a:r>
              <a:rPr lang="pt-BR" dirty="0" err="1" smtClean="0"/>
              <a:t>Stivanin</a:t>
            </a:r>
            <a:r>
              <a:rPr lang="pt-BR" dirty="0" smtClean="0"/>
              <a:t> de Almeida</a:t>
            </a:r>
          </a:p>
          <a:p>
            <a:r>
              <a:rPr lang="pt-BR" dirty="0" smtClean="0"/>
              <a:t>2014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O Processo de Absorção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lei de absorção, também conhecida como 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lei de </a:t>
            </a:r>
            <a:r>
              <a:rPr lang="pt-BR" sz="2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Beer-Lambert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ou somente como lei de </a:t>
            </a:r>
            <a:r>
              <a:rPr lang="pt-BR" sz="2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Beer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, nos diz 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quantitativamente como a grandeza da atenuação depende da concentração das moléculas absorventes e da extensão do caminho sobre o qual ocorre a absorção. </a:t>
            </a:r>
          </a:p>
          <a:p>
            <a:pPr algn="just"/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À medida que a luz atravessa um meio contendo um </a:t>
            </a:r>
            <a:r>
              <a:rPr lang="pt-BR" sz="22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que absorve, um decréscimo de intensidade ocorre na proporção que o </a:t>
            </a:r>
            <a:r>
              <a:rPr lang="pt-BR" sz="22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é excitado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 algn="just"/>
            <a:r>
              <a:rPr lang="pt-BR" sz="2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Para uma solução do </a:t>
            </a:r>
            <a:r>
              <a:rPr lang="pt-BR" sz="22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de determinada concentração, quanto mais longo for o comprimento do caminho do meio através do qual a luz passa (caminho óptico), mais centros absorventes estarão no caminho, e maior será a atenuação. Também, para um dado caminho óptico, quanto maior for a concentração de absorventes, mais forte será a atenuação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25"/>
            <a:ext cx="91344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14313" y="3071813"/>
            <a:ext cx="86439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figura mostra a atenuação de um feixe paralelo de radiação monocromática quando este passa por uma solução absorvente de espessura </a:t>
            </a:r>
            <a:r>
              <a:rPr lang="pt-BR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cm e de concentração igual a </a:t>
            </a:r>
            <a:r>
              <a:rPr lang="pt-BR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mols por litro. Em virtude das interações entre fótons e as partículas absorventes, a potência radiante do feixe decresce de </a:t>
            </a:r>
            <a:r>
              <a:rPr lang="pt-BR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pt-BR" i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 </a:t>
            </a:r>
            <a:r>
              <a:rPr lang="pt-BR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A transmitância </a:t>
            </a:r>
            <a:r>
              <a:rPr lang="pt-BR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 solução é a fração da radiação incidente transmitida pela solução. A transmitância é </a:t>
            </a:r>
            <a:r>
              <a:rPr lang="pt-BR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frequentemente</a:t>
            </a:r>
            <a:r>
              <a:rPr lang="pt-B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expressa como uma porcentagem denominada porcentagem de 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transmitância.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Absorbância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absorbância </a:t>
            </a:r>
            <a:r>
              <a:rPr lang="pt-BR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de uma solução está relacionada com a transmitância de forma logarítmica, como mostrado</a:t>
            </a:r>
          </a:p>
          <a:p>
            <a:pPr algn="just"/>
            <a:endParaRPr lang="pt-BR" sz="2400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Observe que quando a absorbância de uma solução aumenta, a transmitância diminui.</a:t>
            </a:r>
          </a:p>
          <a:p>
            <a:pPr algn="just"/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Quando expressamos a concentração na em mols por litro e </a:t>
            </a:r>
            <a:r>
              <a:rPr lang="pt-BR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 em centímetros, a constante de proporcionalidade é chamada </a:t>
            </a: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absortividade molar, à qual é dado o símbolo especial, e. Assim,</a:t>
            </a:r>
          </a:p>
          <a:p>
            <a:pPr algn="ctr"/>
            <a:r>
              <a:rPr lang="pt-BR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= ɛbc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em que ε possui as unidades de L mol</a:t>
            </a:r>
            <a:r>
              <a:rPr lang="pt-BR" sz="2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-1</a:t>
            </a: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cm</a:t>
            </a:r>
            <a:r>
              <a:rPr lang="pt-BR" sz="2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-1</a:t>
            </a:r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/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457450"/>
            <a:ext cx="2047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Um composto com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absorvidade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molar de 3578 dm</a:t>
            </a:r>
            <a:r>
              <a:rPr lang="pt-BR" sz="28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cm</a:t>
            </a:r>
            <a:r>
              <a:rPr lang="pt-BR" sz="28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-1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(em 650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nm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 apresenta absorbância de 0,78 quando colocado em uma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cubeta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com caminho óptico de 1 cm num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espctrofotômetro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UV-visível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Calcule a concentração do composto.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A= abc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0,78 = 3578 (1xc)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0,78/3578 = c</a:t>
            </a:r>
          </a:p>
          <a:p>
            <a:pPr algn="just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2,18 x 10 </a:t>
            </a:r>
            <a:r>
              <a:rPr lang="pt-BR" sz="28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-4 </a:t>
            </a: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mol L</a:t>
            </a:r>
            <a:r>
              <a:rPr lang="pt-BR" sz="28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-1</a:t>
            </a:r>
            <a:endParaRPr lang="pt-BR" sz="2800" baseline="30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espectrofotometria_eletronica_espectrofotometro_uv_vis_fonte_pulsada_xenonio_varian_cary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28"/>
            <a:ext cx="3214680" cy="2411010"/>
          </a:xfrm>
          <a:prstGeom prst="rect">
            <a:avLst/>
          </a:prstGeom>
        </p:spPr>
      </p:pic>
      <p:pic>
        <p:nvPicPr>
          <p:cNvPr id="6" name="Imagem 5" descr="I_spectrofotomet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43" y="357166"/>
            <a:ext cx="3536181" cy="2357454"/>
          </a:xfrm>
          <a:prstGeom prst="rect">
            <a:avLst/>
          </a:prstGeom>
        </p:spPr>
      </p:pic>
      <p:pic>
        <p:nvPicPr>
          <p:cNvPr id="7" name="Imagem 6" descr="lambert-be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143248"/>
            <a:ext cx="6429420" cy="3057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Limitações reais da Lei de </a:t>
            </a:r>
            <a:r>
              <a:rPr lang="pt-BR" dirty="0" err="1" smtClean="0"/>
              <a:t>Beer</a:t>
            </a:r>
            <a:endParaRPr lang="pt-BR" dirty="0" smtClean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>
            <a:normAutofit/>
          </a:bodyPr>
          <a:lstStyle/>
          <a:p>
            <a:pPr algn="just"/>
            <a:endParaRPr lang="pt-BR" sz="21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lei de </a:t>
            </a:r>
            <a:r>
              <a:rPr lang="pt-BR" sz="21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Beer</a:t>
            </a:r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descreve o comportamento da absorção somente para soluções diluídas e nesse sentido é uma </a:t>
            </a:r>
            <a:r>
              <a:rPr lang="pt-BR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lei limite. Para concentrações que excedem 0,01 mol L</a:t>
            </a:r>
            <a:r>
              <a:rPr lang="pt-BR" sz="2100" b="1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-1</a:t>
            </a:r>
            <a:r>
              <a:rPr lang="pt-BR" sz="21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, a distância média entre os íons ou moléculas da espécie </a:t>
            </a:r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absorvente diminui a ponto de que cada partícula afeta a distribuição de carga, e assim a extensão da absorção, dos seus vizinhos. </a:t>
            </a:r>
          </a:p>
          <a:p>
            <a:pPr algn="just"/>
            <a:endParaRPr lang="pt-BR" sz="21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buNone/>
            </a:pPr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algn="just"/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Quando os íons estão muito próximos uns aos outros, a absortividade molar do </a:t>
            </a:r>
            <a:r>
              <a:rPr lang="pt-BR" sz="21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pode ser alterada em razão de interações eletrostáticas. Isso leva a um afastamento da lei de </a:t>
            </a:r>
            <a:r>
              <a:rPr lang="pt-BR" sz="21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Beer</a:t>
            </a:r>
            <a:r>
              <a:rPr lang="pt-BR" sz="2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Espectros de absorção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600200"/>
            <a:ext cx="3786187" cy="4525963"/>
          </a:xfrm>
        </p:spPr>
        <p:txBody>
          <a:bodyPr/>
          <a:lstStyle/>
          <a:p>
            <a:pPr algn="just"/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Um </a:t>
            </a:r>
            <a:r>
              <a:rPr lang="pt-B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espectro de absorção é um gráfico da absorbância </a:t>
            </a:r>
            <a:r>
              <a:rPr lang="pt-BR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versus o comprimento de onda.</a:t>
            </a:r>
          </a:p>
          <a:p>
            <a:pPr algn="just"/>
            <a:r>
              <a:rPr lang="pt-BR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absorbância pode também ser apresentada em forma de gráfico contra o número de onda ou a freqüência. Muitos espectrofotômetros modernos de varredura produzem os espectros de absorbância diretamente.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530350"/>
            <a:ext cx="500062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357290" y="857232"/>
          <a:ext cx="685804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Espectros de absorção e emissão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696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57158" y="228599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AAS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GFAAS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29520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ICP OES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(ICP AES)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4348" y="2285992"/>
            <a:ext cx="128588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58082" y="2285992"/>
            <a:ext cx="128588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42147"/>
            <a:ext cx="7858180" cy="58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Métodos espectrométricos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As medidas baseadas na luz ou outras formas de radiação eletromagnética são amplamente empregadas em química analítica.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As interações da radiação com a matéria são o objeto de estudo da ciência da espectroscopia.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Os métodos 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espectroscópicos de análise são baseados na medida da quantidade 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de radiação produzida ou absorvida pelas moléculas ou pelas espécies atômicas de interesse.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Podemos classificar os métodos espectroscópicos de acordo com a região do espectro eletromagnético envolvida na medida. As regiões espectrais que têm sido empregadas incluem os raios gama, os raios X, ultravioleta (UV), visível, infravermelha (IV), microondas e radiofreqüência (RF).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485900"/>
            <a:ext cx="7972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Espectrometria de absorção atômica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espectroscopia de absorção em chama (EAA) é um método bastante empregado em razão de sua simplicidade, efetividade e custo relativamente baixo;</a:t>
            </a:r>
          </a:p>
          <a:p>
            <a:pPr algn="just"/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22625"/>
            <a:ext cx="885825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Espectrometria de absorção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radiação de comprimento de onda característico do elemento em estudo é emitida através do vapor atômico</a:t>
            </a:r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Os átomos do elemento absorvem parte desta radiação. </a:t>
            </a:r>
          </a:p>
          <a:p>
            <a:pPr algn="just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quantidade de radiação absorvida por estes átomos é medida e usada para determinar a concentração do elemento na amostra em estudo.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0295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7" y="3911351"/>
            <a:ext cx="8594753" cy="21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linhas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Lâmpadas de catodo oco: </a:t>
            </a:r>
          </a:p>
          <a:p>
            <a:pPr algn="just"/>
            <a:r>
              <a:rPr lang="pt-B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A fonte de radiação mais útil para a espectroscopia de absorção atômica é a </a:t>
            </a:r>
            <a:r>
              <a:rPr lang="pt-B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lâmpada de cátodo oco,</a:t>
            </a:r>
            <a:r>
              <a:rPr lang="pt-B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 que consiste em um ânodo de tungstênio e de um cátodo cilíndrico selado em um tubo de vidro, contendo um gás inerte, como o argônio, a pressões de 1 a 5 torr.</a:t>
            </a:r>
          </a:p>
          <a:p>
            <a:pPr algn="just"/>
            <a:r>
              <a:rPr lang="pt-B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O cátodo é fabricado com o metal do </a:t>
            </a:r>
            <a:r>
              <a:rPr lang="pt-BR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analito</a:t>
            </a:r>
            <a:r>
              <a:rPr lang="pt-B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 ou serve de suporte para um recobrimento desse metal.</a:t>
            </a:r>
          </a:p>
          <a:p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4857783" cy="3643338"/>
          </a:xfrm>
          <a:prstGeom prst="rect">
            <a:avLst/>
          </a:prstGeom>
        </p:spPr>
      </p:pic>
      <p:pic>
        <p:nvPicPr>
          <p:cNvPr id="5" name="Imagem 4" descr="c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39709"/>
            <a:ext cx="3643338" cy="2227641"/>
          </a:xfrm>
          <a:prstGeom prst="rect">
            <a:avLst/>
          </a:prstGeom>
        </p:spPr>
      </p:pic>
      <p:pic>
        <p:nvPicPr>
          <p:cNvPr id="6" name="Imagem 5" descr="lcop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357298"/>
            <a:ext cx="3267075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a-70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7166"/>
            <a:ext cx="3143272" cy="2492940"/>
          </a:xfrm>
          <a:prstGeom prst="rect">
            <a:avLst/>
          </a:prstGeom>
        </p:spPr>
      </p:pic>
      <p:pic>
        <p:nvPicPr>
          <p:cNvPr id="5" name="Imagem 4" descr="especto_AA240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3305180" cy="2492943"/>
          </a:xfrm>
          <a:prstGeom prst="rect">
            <a:avLst/>
          </a:prstGeom>
        </p:spPr>
      </p:pic>
      <p:pic>
        <p:nvPicPr>
          <p:cNvPr id="6" name="Imagem 5" descr="contraa-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14322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817A0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283239" cy="2857520"/>
          </a:xfrm>
          <a:prstGeom prst="rect">
            <a:avLst/>
          </a:prstGeom>
        </p:spPr>
      </p:pic>
      <p:pic>
        <p:nvPicPr>
          <p:cNvPr id="6" name="Imagem 5" descr="Foto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68240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GFAAS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2910" y="164305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Faixa típica de trabalho: </a:t>
            </a:r>
            <a:r>
              <a:rPr lang="pt-B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ppb</a:t>
            </a:r>
            <a:endParaRPr lang="pt-B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• Atomizador: tubo de grafite</a:t>
            </a:r>
          </a:p>
          <a:p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Controle de ambiente químico </a:t>
            </a:r>
          </a:p>
          <a:p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Controle de ambiente térmico</a:t>
            </a:r>
          </a:p>
          <a:p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Tempo de residência da nuvem atômica na zona de observação</a:t>
            </a:r>
            <a:endParaRPr lang="pt-B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no_graf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928670"/>
            <a:ext cx="3214710" cy="1502981"/>
          </a:xfrm>
          <a:prstGeom prst="rect">
            <a:avLst/>
          </a:prstGeom>
        </p:spPr>
      </p:pic>
      <p:pic>
        <p:nvPicPr>
          <p:cNvPr id="5" name="Imagem 4" descr="botao AA9000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4638948" cy="30399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57562"/>
            <a:ext cx="4714867" cy="32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Métodos espectrométricos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espectroscopia tem desempenhado um papel fundamental no desenvolvimento da teoria atômica moderna.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Além disso, os 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métodos </a:t>
            </a:r>
            <a:r>
              <a:rPr lang="pt-BR" sz="2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espectroquímicos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têm provido talvez as ferramentas mais 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amplamente empregadas para a elucidação de estruturas moleculares, bem como na determinação qualitativa e quantitativa de compostos orgânicos e inorgânicos.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Como as interações da radiação com a matéria podem ocorrer tanto em nível atômico como em nível molecular, os métodos instrumentais espectrométricos se dividem em quatro classes: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Emissão; Luminescência; Espalhamento (</a:t>
            </a:r>
            <a:r>
              <a:rPr lang="pt-BR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Ramam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pt-BR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turbidimetria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e </a:t>
            </a:r>
            <a:r>
              <a:rPr lang="pt-BR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nefelometria</a:t>
            </a:r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) e Absorção (absorção atômica e molecular)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717" y="642918"/>
            <a:ext cx="3619481" cy="20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5591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465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899299" cy="21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42814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071810"/>
            <a:ext cx="3929058" cy="322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Espectrometria de emissão atômica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amostra é submetida a altas temperaturas, causando não só a dissociação dos átomos, mas também, uma quantidade de colisões, que provocam a excitação (ou ionização dos átomos da amostra. </a:t>
            </a:r>
          </a:p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intensidade da radiação, emitida num comprimento de onda específico, é medida e usada para determinar a concentração do elemento em estudo.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2894012" cy="529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6" descr="http://4.bp.blogspot.com/-nnsDXXlnwgM/UNxCOdquLUI/AAAAAAAAAao/t5I6FNH-wRg/s1600/ICP-OES_to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5684" y="1214422"/>
            <a:ext cx="431727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358114" cy="548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part1_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00438"/>
            <a:ext cx="3929090" cy="25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486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elhoD\figuras instrumental\espectroscopia\Emissão atômica\icp multica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12838"/>
            <a:ext cx="37925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57200" y="3581400"/>
          <a:ext cx="396240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m de Bitmap" r:id="rId4" imgW="2952381" imgH="1991003" progId="PBrush">
                  <p:embed/>
                </p:oleObj>
              </mc:Choice>
              <mc:Fallback>
                <p:oleObj name="Imagem de Bitmap" r:id="rId4" imgW="2952381" imgH="199100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482" b="15733"/>
                      <a:stretch>
                        <a:fillRect/>
                      </a:stretch>
                    </p:blipFill>
                    <p:spPr bwMode="auto">
                      <a:xfrm>
                        <a:off x="457200" y="3581400"/>
                        <a:ext cx="3962400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57200" y="1150938"/>
          <a:ext cx="39624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Imagem de Bitmap" r:id="rId6" imgW="2933333" imgH="2010056" progId="PBrush">
                  <p:embed/>
                </p:oleObj>
              </mc:Choice>
              <mc:Fallback>
                <p:oleObj name="Imagem de Bitmap" r:id="rId6" imgW="2933333" imgH="201005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784" b="13734"/>
                      <a:stretch>
                        <a:fillRect/>
                      </a:stretch>
                    </p:blipFill>
                    <p:spPr bwMode="auto">
                      <a:xfrm>
                        <a:off x="457200" y="1150938"/>
                        <a:ext cx="3962400" cy="213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4889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Propriedade da radiação eletromagnética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4533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 radiação eletromagnética é uma forma de energia que é transmitida através do espaço a velocidades enormes.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pode ser descrita como uma onda com propriedades como comprimento de onda, freqüência, velocidade e amplitude.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4224361"/>
            <a:ext cx="77104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O espectro eletromagnético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 espectro eletromagnético cobre uma faixa enorme de energias (freqüências) e, portanto, de comprimentos de onda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70211"/>
            <a:ext cx="750099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427054"/>
            <a:ext cx="8229600" cy="1143000"/>
          </a:xfrm>
        </p:spPr>
        <p:txBody>
          <a:bodyPr/>
          <a:lstStyle/>
          <a:p>
            <a:r>
              <a:rPr lang="pt-BR" dirty="0" smtClean="0"/>
              <a:t>O espectro eletromagnético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724041"/>
            <a:ext cx="84486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Medidas espectroscópicas</a:t>
            </a:r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Empregam as interações da radiação com a matéria para obter informações sobre uma amostra. Muitos elementos químicos foram descobertos por meio da espectroscopia.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De alguma forma, a amostra é geralmente estimulada aplicando-se energia na forma de calor, energia elétrica, luz, partículas ou por uma reação química.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Antes de se aplicar o estímulo, 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 </a:t>
            </a:r>
            <a:r>
              <a:rPr lang="pt-BR" sz="22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se encontra predominantemente em seu estado de energia mais baixo ou </a:t>
            </a:r>
            <a:r>
              <a:rPr lang="pt-BR" sz="2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estado fundamental. O estímulo então resulta que 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algumas das espécies do </a:t>
            </a:r>
            <a:r>
              <a:rPr lang="pt-BR" sz="22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sofrem uma transição para um estado de maior energia ou </a:t>
            </a:r>
            <a:r>
              <a:rPr lang="pt-BR" sz="22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estado excitado</a:t>
            </a:r>
            <a:r>
              <a:rPr lang="pt-BR" sz="2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 algn="just"/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Obtemos informações sobre o </a:t>
            </a:r>
            <a:r>
              <a:rPr lang="pt-BR" sz="22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analito</a:t>
            </a:r>
            <a:r>
              <a:rPr lang="pt-BR" sz="2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medindo-se a radiação eletromagnética emitida quando este retorna ao estado fundamental ou a quantidade de radiação eletromagnética absorvida decorrente da excitação.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86439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00063" y="4143375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Vamos enfocar aqui a espectroscopia de absorção na região UV/visível do espectro porque esta é largamente empregada em química, biologia, ciências forenses, engenharia, agricultura, análises clínicas dentre muitos outros campos.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Absorção da radiação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Cada espécie molecular é capaz de absorver suas próprias freqüências características da radiação eletromagnética, como descrito na anterior;</a:t>
            </a:r>
          </a:p>
          <a:p>
            <a:pPr algn="just">
              <a:buFont typeface="Arial" charset="0"/>
              <a:buNone/>
            </a:pPr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Esse processo transfere energia para a molécula e resulta em um decréscimo da intensidade da radiação eletromagnética incidente;</a:t>
            </a:r>
          </a:p>
          <a:p>
            <a:pPr algn="just">
              <a:buFont typeface="Arial" charset="0"/>
              <a:buNone/>
            </a:pPr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algn="just"/>
            <a:r>
              <a:rPr lang="pt-BR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Dessa forma, a absorção da radiação </a:t>
            </a:r>
            <a:r>
              <a:rPr lang="pt-B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atenua o feixe de acordo com a lei da absorção que é dada pela Lei de </a:t>
            </a:r>
            <a:r>
              <a:rPr lang="pt-BR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Lambert-Beer</a:t>
            </a:r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117</TotalTime>
  <Words>1318</Words>
  <Application>Microsoft Office PowerPoint</Application>
  <PresentationFormat>Apresentação na tela (4:3)</PresentationFormat>
  <Paragraphs>84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Verve</vt:lpstr>
      <vt:lpstr>Imagem de Bitmap</vt:lpstr>
      <vt:lpstr>Espectroscopia e espectrometrias atômica e molecular</vt:lpstr>
      <vt:lpstr>Métodos espectrométricos</vt:lpstr>
      <vt:lpstr>Métodos espectrométricos</vt:lpstr>
      <vt:lpstr>Propriedade da radiação eletromagnética</vt:lpstr>
      <vt:lpstr>O espectro eletromagnético</vt:lpstr>
      <vt:lpstr>O espectro eletromagnético</vt:lpstr>
      <vt:lpstr>Medidas espectroscópicas</vt:lpstr>
      <vt:lpstr>Apresentação do PowerPoint</vt:lpstr>
      <vt:lpstr>Absorção da radiação</vt:lpstr>
      <vt:lpstr>O Processo de Absorção</vt:lpstr>
      <vt:lpstr>Apresentação do PowerPoint</vt:lpstr>
      <vt:lpstr>Absorbância</vt:lpstr>
      <vt:lpstr>Exemplo</vt:lpstr>
      <vt:lpstr>Apresentação do PowerPoint</vt:lpstr>
      <vt:lpstr>Limitações reais da Lei de Beer</vt:lpstr>
      <vt:lpstr>Espectros de absorção</vt:lpstr>
      <vt:lpstr>Apresentação do PowerPoint</vt:lpstr>
      <vt:lpstr>Espectros de absorção e emissão</vt:lpstr>
      <vt:lpstr>Apresentação do PowerPoint</vt:lpstr>
      <vt:lpstr>Apresentação do PowerPoint</vt:lpstr>
      <vt:lpstr>Espectrometria de absorção atômica</vt:lpstr>
      <vt:lpstr>Espectrometria de absorção atômica</vt:lpstr>
      <vt:lpstr>Apresentação do PowerPoint</vt:lpstr>
      <vt:lpstr>Fontes de linhas</vt:lpstr>
      <vt:lpstr>Apresentação do PowerPoint</vt:lpstr>
      <vt:lpstr>Apresentação do PowerPoint</vt:lpstr>
      <vt:lpstr>Apresentação do PowerPoint</vt:lpstr>
      <vt:lpstr>GFAAS</vt:lpstr>
      <vt:lpstr>Apresentação do PowerPoint</vt:lpstr>
      <vt:lpstr>Apresentação do PowerPoint</vt:lpstr>
      <vt:lpstr>Apresentação do PowerPoint</vt:lpstr>
      <vt:lpstr>Espectrometria de emissão atômica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Cibele</cp:lastModifiedBy>
  <cp:revision>22</cp:revision>
  <dcterms:created xsi:type="dcterms:W3CDTF">2014-09-21T19:02:33Z</dcterms:created>
  <dcterms:modified xsi:type="dcterms:W3CDTF">2018-06-19T16:34:58Z</dcterms:modified>
</cp:coreProperties>
</file>