
<file path=[Content_Types].xml><?xml version="1.0" encoding="utf-8"?>
<Types xmlns="http://schemas.openxmlformats.org/package/2006/content-types"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12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5E0B40-3E26-4F72-BCB1-29FE258C05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0A8535C-99E5-4FE1-A55A-7CB9D2E032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A04C558-1F71-48DB-B2BF-D94523AA0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AF29-1218-4F81-8019-CE6742F12FB2}" type="datetimeFigureOut">
              <a:rPr lang="pt-BR" smtClean="0"/>
              <a:t>07/07/2020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2DCC292-57D2-4181-9804-D45CFE4F1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FC4A5DE-3D5F-4E7A-BD73-AB0D96B7D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4D21B-996A-4C40-9534-9959604F97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8700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0F735A-C4BB-48AB-8B6A-071C89FBE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72114DF-DB54-4C32-9A2A-1A9E8C810B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52050B1-B308-426D-A9C1-FB61B16F7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AF29-1218-4F81-8019-CE6742F12FB2}" type="datetimeFigureOut">
              <a:rPr lang="pt-BR" smtClean="0"/>
              <a:t>07/07/2020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8657551-209D-4F1F-9E9A-02399556E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68B734D-F15E-4C38-8365-97C7AF748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4D21B-996A-4C40-9534-9959604F97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2597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8A4314D-9C46-4D65-B6A3-5E134F2C2A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CD6740A-2185-453D-9D1C-6575F2D00D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0751CEB-F68C-4850-A859-7B1AD4D3B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AF29-1218-4F81-8019-CE6742F12FB2}" type="datetimeFigureOut">
              <a:rPr lang="pt-BR" smtClean="0"/>
              <a:t>07/07/2020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C7F3293-B9FE-46AC-BB25-BBEEA2823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63945A-42EF-462C-A6D0-F6069F4F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4D21B-996A-4C40-9534-9959604F97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7875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D95B01-46E6-4D50-8B91-7CA46854E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6775225-5620-4BFE-A8DB-D4F1C140F9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0643879-6B1D-4F91-B6E0-F33859B9E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AF29-1218-4F81-8019-CE6742F12FB2}" type="datetimeFigureOut">
              <a:rPr lang="pt-BR" smtClean="0"/>
              <a:t>07/07/2020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131BDDC-B780-4C5C-A31B-CFB7CC7C5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FB13DBA-01FB-4A05-B3E3-F2A52A204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4D21B-996A-4C40-9534-9959604F97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6874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D3BD5C-06E9-4955-AF13-EB6BBC9C7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0D87637-BD4F-4857-8D31-F3A5E2E80E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9D62B2E-7AD8-4F14-8552-55BEE4786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AF29-1218-4F81-8019-CE6742F12FB2}" type="datetimeFigureOut">
              <a:rPr lang="pt-BR" smtClean="0"/>
              <a:t>07/07/2020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FAFB75-3C19-409D-AD94-D956D7618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027BAC7-E566-4AB1-B5B4-0E7613E8C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4D21B-996A-4C40-9534-9959604F97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1191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035128-DCDB-486C-AD94-954DDBD7A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59A96B4-6ABA-4BA6-9E89-85D46CF0E2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23FBC48-C991-4EBC-AC71-C599A65002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F998CF7-FADA-44D1-A611-2C910EB1A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AF29-1218-4F81-8019-CE6742F12FB2}" type="datetimeFigureOut">
              <a:rPr lang="pt-BR" smtClean="0"/>
              <a:t>07/07/2020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BF7E71C-E31A-4305-8C21-D77F8E765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390A8B2-DAD4-43F7-8480-11BA0F25D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4D21B-996A-4C40-9534-9959604F97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4925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018228-BD04-43DB-83EF-CB0737BCB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B99374A-F9C9-46CE-AE55-2C3CB75F51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1687E99-0E08-43FD-BBF8-C59BF9C69B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3E751AB-D83B-45A4-B580-14F64D7505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92070D0-D466-49B1-800A-D7C63C1420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24B5B443-672D-4F94-AA6E-E5091FDCB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AF29-1218-4F81-8019-CE6742F12FB2}" type="datetimeFigureOut">
              <a:rPr lang="pt-BR" smtClean="0"/>
              <a:t>07/07/2020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9938F51-5E48-4E10-A505-B12C5B722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774D72A-31A4-4D74-82A5-667F5CF8A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4D21B-996A-4C40-9534-9959604F97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3683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485D0A-7C87-4458-B0B9-979D44110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383940B-7DED-4FFE-9779-D46872769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AF29-1218-4F81-8019-CE6742F12FB2}" type="datetimeFigureOut">
              <a:rPr lang="pt-BR" smtClean="0"/>
              <a:t>07/07/2020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0CD8806-C938-4FB0-882A-A58CF0B2B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7209870-DAED-48B2-9CF8-836000BD9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4D21B-996A-4C40-9534-9959604F97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5656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9706BAC-27ED-4E36-827A-4562DAB4A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AF29-1218-4F81-8019-CE6742F12FB2}" type="datetimeFigureOut">
              <a:rPr lang="pt-BR" smtClean="0"/>
              <a:t>07/07/2020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9ECB6FC-75EA-4B80-87F1-300D157EB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860D1B7-B8D4-478D-8CC6-09A57B75D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4D21B-996A-4C40-9534-9959604F97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5168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23BD83-2932-475B-A403-AA8BFDDA1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9D6B5F8-B1E5-4561-9876-D9CBA82DB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407DC45-DB30-4800-8AFF-8B33E822B3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83CF1B5-5589-4E60-A084-413CEC049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AF29-1218-4F81-8019-CE6742F12FB2}" type="datetimeFigureOut">
              <a:rPr lang="pt-BR" smtClean="0"/>
              <a:t>07/07/2020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0C40061-A290-44D0-A2E6-541862EFB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21578D1-C336-4A62-AC38-29E65C725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4D21B-996A-4C40-9534-9959604F97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1994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DB2F25-4939-4863-81EE-ED6B242FE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91A7E88-B4C4-4019-88AE-6AAB32327C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E36E9FC-DF93-4706-B21C-15073AD432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D474DA7-A423-414A-8868-C0C33D96B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AF29-1218-4F81-8019-CE6742F12FB2}" type="datetimeFigureOut">
              <a:rPr lang="pt-BR" smtClean="0"/>
              <a:t>07/07/2020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61804D3-A3A6-4A6D-B40B-E63510592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9F7487E-DAB1-41D8-93C1-ACE076BF3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4D21B-996A-4C40-9534-9959604F97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8209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6DCD43-04C8-40A3-95F7-38B4D703B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04E6468-9667-4D75-B5CA-E0F37818C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C26198C-8C79-45D0-B132-DEE6637F6E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7AF29-1218-4F81-8019-CE6742F12FB2}" type="datetimeFigureOut">
              <a:rPr lang="pt-BR" smtClean="0"/>
              <a:t>07/07/2020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479A61E-5B49-498E-8358-77489EF17F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1D21B3D-E3F2-4BF0-9911-F910516E95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4D21B-996A-4C40-9534-9959604F97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1776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ark_Sting">
            <a:hlinkClick r:id="" action="ppaction://media"/>
            <a:extLst>
              <a:ext uri="{FF2B5EF4-FFF2-40B4-BE49-F238E27FC236}">
                <a16:creationId xmlns:a16="http://schemas.microsoft.com/office/drawing/2014/main" id="{33C77D04-A512-42AA-9808-F094DAFDEC4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>
            <a:alphaModFix amt="0"/>
          </a:blip>
          <a:stretch>
            <a:fillRect/>
          </a:stretch>
        </p:blipFill>
        <p:spPr>
          <a:xfrm>
            <a:off x="11550347" y="6257502"/>
            <a:ext cx="487363" cy="487363"/>
          </a:xfrm>
          <a:prstGeom prst="rect">
            <a:avLst/>
          </a:prstGeom>
        </p:spPr>
      </p:pic>
      <p:pic>
        <p:nvPicPr>
          <p:cNvPr id="5" name="Imagem 4" descr="Uma imagem contendo desenho&#10;&#10;Descrição gerada automaticamente">
            <a:extLst>
              <a:ext uri="{FF2B5EF4-FFF2-40B4-BE49-F238E27FC236}">
                <a16:creationId xmlns:a16="http://schemas.microsoft.com/office/drawing/2014/main" id="{F1CA1D86-DE76-454E-B4CA-A6BA949210C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1752"/>
            <a:ext cx="4316172" cy="4577758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6C0AF708-1FCC-40E0-94E7-957E63264EDC}"/>
              </a:ext>
            </a:extLst>
          </p:cNvPr>
          <p:cNvSpPr/>
          <p:nvPr/>
        </p:nvSpPr>
        <p:spPr>
          <a:xfrm>
            <a:off x="4016555" y="505272"/>
            <a:ext cx="7914640" cy="280076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99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Universidade Estadual do Norte Fluminense Darcy Ribeiro – </a:t>
            </a:r>
            <a:r>
              <a:rPr lang="pt-BR" sz="4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99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UENF</a:t>
            </a:r>
          </a:p>
          <a:p>
            <a:pPr algn="ctr"/>
            <a:r>
              <a:rPr lang="pt-BR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Programa de Pós-Graduação em</a:t>
            </a:r>
          </a:p>
          <a:p>
            <a:pPr algn="ctr"/>
            <a:r>
              <a:rPr lang="pt-BR" sz="4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Ciências Naturais - PGCN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E91644C-9348-4C80-A658-11576A9EE070}"/>
              </a:ext>
            </a:extLst>
          </p:cNvPr>
          <p:cNvSpPr/>
          <p:nvPr/>
        </p:nvSpPr>
        <p:spPr>
          <a:xfrm>
            <a:off x="4201312" y="3364002"/>
            <a:ext cx="7349035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Edite o título do seu vídeo aqui!!!!!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3FC62761-92FE-4BD9-8F44-5E07AF21BE1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74366" y="4859510"/>
            <a:ext cx="1393953" cy="1393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074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25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8" presetClass="emph" presetSubtype="0" fill="hold" nodeType="withEffect">
                                  <p:stCondLst>
                                    <p:cond delay="5500"/>
                                  </p:stCondLst>
                                  <p:childTnLst>
                                    <p:animRot by="21600000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25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3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  <p:cond evt="onNext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4" grpId="0"/>
      <p:bldP spid="6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25</Words>
  <Application>Microsoft Office PowerPoint</Application>
  <PresentationFormat>Widescreen</PresentationFormat>
  <Paragraphs>4</Paragraphs>
  <Slides>1</Slides>
  <Notes>0</Notes>
  <HiddenSlides>0</HiddenSlides>
  <MMClips>1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Sergio Luis Cardoso</dc:creator>
  <cp:lastModifiedBy>Sergio Luis Cardoso</cp:lastModifiedBy>
  <cp:revision>12</cp:revision>
  <dcterms:created xsi:type="dcterms:W3CDTF">2020-06-30T01:14:17Z</dcterms:created>
  <dcterms:modified xsi:type="dcterms:W3CDTF">2020-07-07T12:14:35Z</dcterms:modified>
</cp:coreProperties>
</file>