
<file path=[Content_Types].xml><?xml version="1.0" encoding="utf-8"?>
<Types xmlns="http://schemas.openxmlformats.org/package/2006/content-types"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E0B40-3E26-4F72-BCB1-29FE258C0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A8535C-99E5-4FE1-A55A-7CB9D2E03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4C558-1F71-48DB-B2BF-D94523AA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DCC292-57D2-4181-9804-D45CFE4F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C4A5DE-3D5F-4E7A-BD73-AB0D96B7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7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F735A-C4BB-48AB-8B6A-071C89FB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2114DF-DB54-4C32-9A2A-1A9E8C810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2050B1-B308-426D-A9C1-FB61B16F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657551-209D-4F1F-9E9A-02399556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8B734D-F15E-4C38-8365-97C7AF74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59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A4314D-9C46-4D65-B6A3-5E134F2C2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D6740A-2185-453D-9D1C-6575F2D00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751CEB-F68C-4850-A859-7B1AD4D3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7F3293-B9FE-46AC-BB25-BBEEA282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63945A-42EF-462C-A6D0-F6069F4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8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95B01-46E6-4D50-8B91-7CA46854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775225-5620-4BFE-A8DB-D4F1C140F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643879-6B1D-4F91-B6E0-F33859B9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31BDDC-B780-4C5C-A31B-CFB7CC7C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B13DBA-01FB-4A05-B3E3-F2A52A204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87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3BD5C-06E9-4955-AF13-EB6BBC9C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D87637-BD4F-4857-8D31-F3A5E2E8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D62B2E-7AD8-4F14-8552-55BEE478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AFB75-3C19-409D-AD94-D956D7618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27BAC7-E566-4AB1-B5B4-0E7613E8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19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35128-DCDB-486C-AD94-954DDBD7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9A96B4-6ABA-4BA6-9E89-85D46CF0E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3FBC48-C991-4EBC-AC71-C599A6500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998CF7-FADA-44D1-A611-2C910EB1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F7E71C-E31A-4305-8C21-D77F8E76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90A8B2-DAD4-43F7-8480-11BA0F25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92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18228-BD04-43DB-83EF-CB0737BC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99374A-F9C9-46CE-AE55-2C3CB75F5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687E99-0E08-43FD-BBF8-C59BF9C69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E751AB-D83B-45A4-B580-14F64D750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92070D0-D466-49B1-800A-D7C63C142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4B5B443-672D-4F94-AA6E-E5091FDC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9938F51-5E48-4E10-A505-B12C5B72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774D72A-31A4-4D74-82A5-667F5CF8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6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85D0A-7C87-4458-B0B9-979D4411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383940B-7DED-4FFE-9779-D4687276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CD8806-C938-4FB0-882A-A58CF0B2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209870-DAED-48B2-9CF8-836000BD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65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706BAC-27ED-4E36-827A-4562DAB4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ECB6FC-75EA-4B80-87F1-300D157EB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60D1B7-B8D4-478D-8CC6-09A57B75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16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3BD83-2932-475B-A403-AA8BFDDA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6B5F8-B1E5-4561-9876-D9CBA82D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07DC45-DB30-4800-8AFF-8B33E822B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3CF1B5-5589-4E60-A084-413CEC04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C40061-A290-44D0-A2E6-541862EF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1578D1-C336-4A62-AC38-29E65C72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99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B2F25-4939-4863-81EE-ED6B242F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91A7E88-B4C4-4019-88AE-6AAB323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E36E9FC-DF93-4706-B21C-15073AD43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474DA7-A423-414A-8868-C0C33D96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1804D3-A3A6-4A6D-B40B-E6351059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7487E-DAB1-41D8-93C1-ACE076BF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0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6DCD43-04C8-40A3-95F7-38B4D703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4E6468-9667-4D75-B5CA-E0F37818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26198C-8C79-45D0-B132-DEE6637F6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AF29-1218-4F81-8019-CE6742F12FB2}" type="datetimeFigureOut">
              <a:rPr lang="pt-BR" smtClean="0"/>
              <a:t>07/07/2020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79A61E-5B49-498E-8358-77489EF17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D21B3D-E3F2-4BF0-9911-F910516E9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D21B-996A-4C40-9534-9959604F9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7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rk_Sting">
            <a:hlinkClick r:id="" action="ppaction://media"/>
            <a:extLst>
              <a:ext uri="{FF2B5EF4-FFF2-40B4-BE49-F238E27FC236}">
                <a16:creationId xmlns:a16="http://schemas.microsoft.com/office/drawing/2014/main" id="{33C77D04-A512-42AA-9808-F094DAFDEC4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11550347" y="6257502"/>
            <a:ext cx="487363" cy="487363"/>
          </a:xfrm>
          <a:prstGeom prst="rect">
            <a:avLst/>
          </a:prstGeom>
        </p:spPr>
      </p:pic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F1CA1D86-DE76-454E-B4CA-A6BA949210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752"/>
            <a:ext cx="4316172" cy="4577758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C0AF708-1FCC-40E0-94E7-957E63264EDC}"/>
              </a:ext>
            </a:extLst>
          </p:cNvPr>
          <p:cNvSpPr/>
          <p:nvPr/>
        </p:nvSpPr>
        <p:spPr>
          <a:xfrm>
            <a:off x="4016555" y="505272"/>
            <a:ext cx="7914640" cy="280076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Universidade Estadual do Norte Fluminense Darcy Ribeiro – </a:t>
            </a: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UENF</a:t>
            </a:r>
          </a:p>
          <a:p>
            <a:pPr algn="ctr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Programa de Pós-Graduação em</a:t>
            </a: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Ciências Naturais - PGCN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E91644C-9348-4C80-A658-11576A9EE070}"/>
              </a:ext>
            </a:extLst>
          </p:cNvPr>
          <p:cNvSpPr/>
          <p:nvPr/>
        </p:nvSpPr>
        <p:spPr>
          <a:xfrm>
            <a:off x="4201312" y="3364002"/>
            <a:ext cx="73490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Edite o título do seu vídeo aqui!!!!!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FC62761-92FE-4BD9-8F44-5E07AF21BE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4366" y="4859510"/>
            <a:ext cx="1393953" cy="13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7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Luis Cardoso</dc:creator>
  <cp:lastModifiedBy>Sergio Luis Cardoso</cp:lastModifiedBy>
  <cp:revision>12</cp:revision>
  <dcterms:created xsi:type="dcterms:W3CDTF">2020-06-30T01:14:17Z</dcterms:created>
  <dcterms:modified xsi:type="dcterms:W3CDTF">2020-07-07T12:14:35Z</dcterms:modified>
</cp:coreProperties>
</file>