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59" r:id="rId2"/>
    <p:sldId id="258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6" y="67"/>
      </p:cViewPr>
      <p:guideLst>
        <p:guide orient="horz" pos="2160"/>
        <p:guide pos="285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7044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2029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0218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793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1727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5942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564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7888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9002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4126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0476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8454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4451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5556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457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7284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1A8BE-F62D-4254-B377-C36385F8FF99}" type="datetimeFigureOut">
              <a:rPr lang="pt-BR" smtClean="0"/>
              <a:t>28/04/2023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0A3C8E4-9BB6-49B1-AD3D-C71AC6B908E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809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aixaDeTexto 5"/>
          <p:cNvSpPr txBox="1">
            <a:spLocks noChangeArrowheads="1"/>
          </p:cNvSpPr>
          <p:nvPr/>
        </p:nvSpPr>
        <p:spPr bwMode="auto">
          <a:xfrm>
            <a:off x="1475423" y="766445"/>
            <a:ext cx="6429375" cy="123110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endParaRPr lang="pt-BR" b="1" dirty="0">
              <a:solidFill>
                <a:srgbClr val="FFFF00"/>
              </a:solidFill>
            </a:endParaRPr>
          </a:p>
          <a:p>
            <a:pPr algn="ctr"/>
            <a:r>
              <a:rPr lang="pt-BR" sz="2800" b="1" dirty="0">
                <a:solidFill>
                  <a:schemeClr val="accent1">
                    <a:lumMod val="75000"/>
                  </a:schemeClr>
                </a:solidFill>
              </a:rPr>
              <a:t>BEM VINDOS À  DISCIPLINA DE QUÍMICA ANALÍTICA</a:t>
            </a:r>
          </a:p>
        </p:txBody>
      </p:sp>
      <p:pic>
        <p:nvPicPr>
          <p:cNvPr id="1026" name="Picture 2" descr="Química Analítica - Conceito, usos e métodos analíticos">
            <a:extLst>
              <a:ext uri="{FF2B5EF4-FFF2-40B4-BE49-F238E27FC236}">
                <a16:creationId xmlns:a16="http://schemas.microsoft.com/office/drawing/2014/main" id="{A2293261-E455-9DF7-B5FC-8495A7EBD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852936"/>
            <a:ext cx="7266384" cy="3633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>
                <a:solidFill>
                  <a:schemeClr val="accent1">
                    <a:satMod val="150000"/>
                  </a:schemeClr>
                </a:solidFill>
              </a:rPr>
              <a:t>Programa da disciplina</a:t>
            </a:r>
          </a:p>
        </p:txBody>
      </p:sp>
      <p:sp>
        <p:nvSpPr>
          <p:cNvPr id="9219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pt-BR" dirty="0"/>
              <a:t>Introdução à química analítica;</a:t>
            </a:r>
          </a:p>
          <a:p>
            <a:pPr eaLnBrk="1" hangingPunct="1">
              <a:defRPr/>
            </a:pPr>
            <a:r>
              <a:rPr lang="pt-BR" dirty="0"/>
              <a:t>Técnicas de separação;</a:t>
            </a:r>
          </a:p>
          <a:p>
            <a:pPr eaLnBrk="1" hangingPunct="1">
              <a:defRPr/>
            </a:pPr>
            <a:r>
              <a:rPr lang="pt-BR" dirty="0">
                <a:solidFill>
                  <a:schemeClr val="accent1">
                    <a:lumMod val="50000"/>
                  </a:schemeClr>
                </a:solidFill>
              </a:rPr>
              <a:t>Técnicas experimentais de análise qualitativa;</a:t>
            </a:r>
          </a:p>
          <a:p>
            <a:pPr eaLnBrk="1" hangingPunct="1">
              <a:defRPr/>
            </a:pPr>
            <a:r>
              <a:rPr lang="pt-BR" dirty="0"/>
              <a:t>Erros e estatística;</a:t>
            </a:r>
          </a:p>
          <a:p>
            <a:pPr eaLnBrk="1" hangingPunct="1">
              <a:defRPr/>
            </a:pPr>
            <a:r>
              <a:rPr lang="pt-BR" dirty="0"/>
              <a:t>Análise gravimétrica;</a:t>
            </a:r>
          </a:p>
          <a:p>
            <a:pPr eaLnBrk="1" hangingPunct="1">
              <a:defRPr/>
            </a:pPr>
            <a:r>
              <a:rPr lang="pt-BR" dirty="0"/>
              <a:t>Análise </a:t>
            </a:r>
            <a:r>
              <a:rPr lang="pt-BR" dirty="0" err="1"/>
              <a:t>titrimétrica</a:t>
            </a:r>
            <a:r>
              <a:rPr lang="pt-BR" dirty="0"/>
              <a:t>;</a:t>
            </a:r>
          </a:p>
          <a:p>
            <a:pPr eaLnBrk="1" hangingPunct="1">
              <a:defRPr/>
            </a:pPr>
            <a:r>
              <a:rPr lang="pt-BR" dirty="0"/>
              <a:t>Introdução aos métodos </a:t>
            </a:r>
            <a:r>
              <a:rPr lang="pt-BR" dirty="0" err="1"/>
              <a:t>eletroanalíticos</a:t>
            </a:r>
            <a:r>
              <a:rPr lang="pt-BR" dirty="0"/>
              <a:t>;</a:t>
            </a:r>
          </a:p>
          <a:p>
            <a:pPr eaLnBrk="1" hangingPunct="1">
              <a:defRPr/>
            </a:pPr>
            <a:r>
              <a:rPr lang="pt-BR" dirty="0"/>
              <a:t>Introdução aos métodos espectroscópicos de análise.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213942"/>
              </p:ext>
            </p:extLst>
          </p:nvPr>
        </p:nvGraphicFramePr>
        <p:xfrm>
          <a:off x="0" y="44624"/>
          <a:ext cx="9144000" cy="6630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0953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06/03 – Apresentação da disciplina e teste de nivelamento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24/04 – Gravimetria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23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13/03 - IQA + técnicas experimentais de análise</a:t>
                      </a:r>
                      <a:r>
                        <a:rPr lang="pt-BR" baseline="0" dirty="0"/>
                        <a:t> qualitativa e quantitativa</a:t>
                      </a:r>
                      <a:endParaRPr lang="pt-BR" dirty="0"/>
                    </a:p>
                    <a:p>
                      <a:pPr algn="ctr"/>
                      <a:endParaRPr lang="pt-BR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08/05 – </a:t>
                      </a:r>
                      <a:r>
                        <a:rPr lang="pt-BR" dirty="0" err="1"/>
                        <a:t>Titulometria</a:t>
                      </a:r>
                      <a:r>
                        <a:rPr lang="pt-BR" dirty="0"/>
                        <a:t> de neutralização + exercícios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12/06 - Métodos eletroquímicos</a:t>
                      </a:r>
                    </a:p>
                    <a:p>
                      <a:pPr algn="ctr"/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95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20/03 -  </a:t>
                      </a:r>
                      <a:r>
                        <a:rPr lang="pt-BR" baseline="0" dirty="0"/>
                        <a:t>Técnicas de separação</a:t>
                      </a:r>
                    </a:p>
                    <a:p>
                      <a:pPr algn="ctr"/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15/05 – </a:t>
                      </a:r>
                      <a:r>
                        <a:rPr lang="pt-BR" dirty="0" err="1"/>
                        <a:t>Titulometria</a:t>
                      </a:r>
                      <a:r>
                        <a:rPr lang="pt-BR" dirty="0"/>
                        <a:t> de precipitação</a:t>
                      </a:r>
                      <a:r>
                        <a:rPr lang="pt-BR" baseline="0" dirty="0"/>
                        <a:t> + exercícios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19/06 - Métodos espectroscópicos de análise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95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27/03 – Erros e estatística + exercícios </a:t>
                      </a:r>
                      <a:endParaRPr lang="pt-BR" b="1" dirty="0"/>
                    </a:p>
                    <a:p>
                      <a:pPr algn="ctr"/>
                      <a:endParaRPr lang="pt-BR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22/05 - </a:t>
                      </a:r>
                      <a:r>
                        <a:rPr lang="pt-BR" altLang="en-US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P2 (conteúdos acima)</a:t>
                      </a:r>
                      <a:r>
                        <a:rPr lang="pt-BR" dirty="0"/>
                        <a:t> –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26/06  - P3 (conteúdos acima)</a:t>
                      </a:r>
                    </a:p>
                    <a:p>
                      <a:pPr algn="ctr"/>
                      <a:endParaRPr lang="pt-BR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23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03/04</a:t>
                      </a:r>
                      <a:r>
                        <a:rPr lang="pt-BR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- </a:t>
                      </a:r>
                      <a:r>
                        <a:rPr lang="pt-BR" dirty="0"/>
                        <a:t>Erros e estatística + exercícios </a:t>
                      </a:r>
                      <a:endParaRPr lang="pt-BR" b="1" dirty="0"/>
                    </a:p>
                    <a:p>
                      <a:pPr algn="ctr"/>
                      <a:endParaRPr lang="pt-BR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en-US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29/05 -</a:t>
                      </a:r>
                      <a:r>
                        <a:rPr lang="pt-BR" dirty="0" err="1"/>
                        <a:t>Titulometria</a:t>
                      </a:r>
                      <a:r>
                        <a:rPr lang="pt-BR" dirty="0"/>
                        <a:t> de complexação + exercícios</a:t>
                      </a:r>
                      <a:endParaRPr lang="pt-BR" dirty="0"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pt-BR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95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10/04 – P1 (conteúdos acima)</a:t>
                      </a:r>
                      <a:endParaRPr lang="pt-BR" b="1" dirty="0"/>
                    </a:p>
                    <a:p>
                      <a:pPr algn="ctr">
                        <a:buNone/>
                      </a:pPr>
                      <a:endParaRPr lang="pt-BR" altLang="en-US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05/06 - </a:t>
                      </a:r>
                      <a:r>
                        <a:rPr lang="pt-BR" dirty="0">
                          <a:sym typeface="+mn-ea"/>
                        </a:rPr>
                        <a:t>Titulação de oxido-redução</a:t>
                      </a:r>
                    </a:p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– Segunda chamada todas as provas</a:t>
                      </a:r>
                      <a:endParaRPr lang="pt-BR" altLang="en-US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310">
                <a:tc gridSpan="3">
                  <a:txBody>
                    <a:bodyPr/>
                    <a:lstStyle/>
                    <a:p>
                      <a:pPr algn="ctr"/>
                      <a:r>
                        <a:rPr lang="pt-BR" b="1" u="sng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ATENÇÃO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310"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rgbClr val="FF0000"/>
                          </a:solidFill>
                        </a:rPr>
                        <a:t>03/07 - PF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</TotalTime>
  <Words>157</Words>
  <Application>Microsoft Office PowerPoint</Application>
  <PresentationFormat>Apresentação na tela (4:3)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Cacho</vt:lpstr>
      <vt:lpstr>Apresentação do PowerPoint</vt:lpstr>
      <vt:lpstr>Programa da disciplina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 à Química Analítica</dc:title>
  <dc:creator>Usuario</dc:creator>
  <cp:lastModifiedBy>Sistemas</cp:lastModifiedBy>
  <cp:revision>15</cp:revision>
  <dcterms:created xsi:type="dcterms:W3CDTF">2018-03-02T19:10:00Z</dcterms:created>
  <dcterms:modified xsi:type="dcterms:W3CDTF">2023-04-28T18:36:34Z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1046-11.2.0.11029</vt:lpwstr>
  </property>
  <property fmtid="{D5CDD505-2E9C-101B-9397-08002B2CF9AE}" pid="3" name="ICV">
    <vt:lpwstr>5BFC530570ED43B9973FAC1DE65A44B5</vt:lpwstr>
  </property>
</Properties>
</file>