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72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3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3" r:id="rId58"/>
    <p:sldId id="314" r:id="rId59"/>
    <p:sldId id="315" r:id="rId60"/>
    <p:sldId id="316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</p:sldIdLst>
  <p:sldSz cx="9144000" cy="6858000" type="screen4x3"/>
  <p:notesSz cx="6858000" cy="9144000"/>
  <p:defaultTextStyle>
    <a:defPPr>
      <a:defRPr lang="pt-B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24213-3B6E-4035-A18A-305FFE14385A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do texto mestre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782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704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806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909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011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114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216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318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421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523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626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885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728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830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933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035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138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240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342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445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547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650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987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752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854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0957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059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162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264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366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469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571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674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090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776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878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981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083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186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288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390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493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595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698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192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800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2902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005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39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107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210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619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722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824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926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438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294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541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2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643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746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8484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49508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053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155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397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4996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6020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Clique para editar o estilo do título mestre</a:t>
            </a:r>
            <a:endParaRPr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Clique para editar os estilos do texto mestre</a:t>
            </a:r>
            <a:endParaRPr dirty="0"/>
          </a:p>
          <a:p>
            <a:pPr lvl="1"/>
            <a:r>
              <a:rPr dirty="0"/>
              <a:t>Segundo nível</a:t>
            </a:r>
            <a:endParaRPr dirty="0"/>
          </a:p>
          <a:p>
            <a:pPr lvl="2"/>
            <a:r>
              <a:rPr dirty="0"/>
              <a:t>Terceiro nível</a:t>
            </a:r>
            <a:endParaRPr dirty="0"/>
          </a:p>
          <a:p>
            <a:pPr lvl="3"/>
            <a:r>
              <a:rPr dirty="0"/>
              <a:t>Quarto nível</a:t>
            </a:r>
            <a:endParaRPr dirty="0"/>
          </a:p>
          <a:p>
            <a:pPr lvl="4"/>
            <a:r>
              <a:rPr dirty="0"/>
              <a:t>Quinto nível</a:t>
            </a:r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AD564-0AF9-4C79-AFB3-9FCA2F8139EE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052513"/>
            <a:ext cx="54387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1989138"/>
            <a:ext cx="8780462" cy="403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713" y="1728788"/>
            <a:ext cx="7648575" cy="340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1785938"/>
            <a:ext cx="6915150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2349500"/>
            <a:ext cx="7305675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25538"/>
            <a:ext cx="7305675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549275"/>
            <a:ext cx="7154863" cy="320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933825"/>
            <a:ext cx="7410450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268413"/>
            <a:ext cx="6562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644900"/>
            <a:ext cx="7696200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476250"/>
            <a:ext cx="7505700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365625"/>
            <a:ext cx="6543675" cy="168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844675"/>
            <a:ext cx="8940800" cy="205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47875"/>
            <a:ext cx="9144000" cy="233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268413"/>
            <a:ext cx="8912225" cy="4202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052513"/>
            <a:ext cx="8328025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4508500"/>
            <a:ext cx="699135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087" y="1412875"/>
            <a:ext cx="9109075" cy="396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4938"/>
            <a:ext cx="8801100" cy="389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278063"/>
            <a:ext cx="8748712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916113"/>
            <a:ext cx="5187950" cy="138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1484313"/>
            <a:ext cx="5805488" cy="1341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844675"/>
            <a:ext cx="5859462" cy="239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052513"/>
            <a:ext cx="5822950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836613"/>
            <a:ext cx="599122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213"/>
            <a:ext cx="8305800" cy="384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663" y="1844675"/>
            <a:ext cx="8542337" cy="296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620713"/>
            <a:ext cx="7896225" cy="293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292600"/>
            <a:ext cx="7248525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1595438"/>
            <a:ext cx="9147175" cy="4462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2109788"/>
            <a:ext cx="7372350" cy="263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1924050"/>
            <a:ext cx="7572375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692150"/>
            <a:ext cx="7038975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573463"/>
            <a:ext cx="7343775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2114550"/>
            <a:ext cx="7277100" cy="262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2205038"/>
            <a:ext cx="7391400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276475"/>
            <a:ext cx="8407400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2381250"/>
            <a:ext cx="756285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1916113"/>
            <a:ext cx="5746750" cy="304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052513"/>
            <a:ext cx="8294687" cy="362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5229225"/>
            <a:ext cx="7458075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765175"/>
            <a:ext cx="7248525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437063"/>
            <a:ext cx="75342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476250"/>
            <a:ext cx="7400925" cy="372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3933825"/>
            <a:ext cx="41433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5300663"/>
            <a:ext cx="7381875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549275"/>
            <a:ext cx="75342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500438"/>
            <a:ext cx="7486650" cy="305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916113"/>
            <a:ext cx="747712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84313"/>
            <a:ext cx="7524750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5157788"/>
            <a:ext cx="68199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981075"/>
            <a:ext cx="74676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4005263"/>
            <a:ext cx="7038975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981075"/>
            <a:ext cx="7467600" cy="155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2781300"/>
            <a:ext cx="757237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617663"/>
            <a:ext cx="6099175" cy="216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557338"/>
            <a:ext cx="5600700" cy="274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333375"/>
            <a:ext cx="7496175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009900"/>
            <a:ext cx="7677150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628775"/>
            <a:ext cx="4157663" cy="203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513" y="1125538"/>
            <a:ext cx="4840287" cy="2947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538" y="1773238"/>
            <a:ext cx="8907462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620713"/>
            <a:ext cx="6486525" cy="363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4868863"/>
            <a:ext cx="6105525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628775"/>
            <a:ext cx="7307263" cy="3525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549275"/>
            <a:ext cx="5981700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3860800"/>
            <a:ext cx="5038725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549275"/>
            <a:ext cx="6438900" cy="320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365625"/>
            <a:ext cx="4352925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44488"/>
            <a:ext cx="7561263" cy="294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716338"/>
            <a:ext cx="7902575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476250"/>
            <a:ext cx="6264275" cy="548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836613"/>
            <a:ext cx="6937375" cy="4692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981075"/>
            <a:ext cx="608647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3644900"/>
            <a:ext cx="6115050" cy="275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1989138"/>
            <a:ext cx="242887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tângulo 4"/>
          <p:cNvSpPr/>
          <p:nvPr/>
        </p:nvSpPr>
        <p:spPr>
          <a:xfrm>
            <a:off x="395288" y="3860800"/>
            <a:ext cx="4321175" cy="252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276475"/>
            <a:ext cx="7213600" cy="1296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549275"/>
            <a:ext cx="7416800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73238"/>
            <a:ext cx="7386638" cy="4652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836613"/>
            <a:ext cx="7867650" cy="356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797425"/>
            <a:ext cx="7372350" cy="157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549275"/>
            <a:ext cx="7524750" cy="231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997200"/>
            <a:ext cx="7669213" cy="3541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692150"/>
            <a:ext cx="10180637" cy="456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ângulo 2"/>
          <p:cNvSpPr/>
          <p:nvPr/>
        </p:nvSpPr>
        <p:spPr>
          <a:xfrm>
            <a:off x="323850" y="2492375"/>
            <a:ext cx="10080625" cy="280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125538"/>
            <a:ext cx="7675562" cy="435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tângulo 2"/>
          <p:cNvSpPr/>
          <p:nvPr/>
        </p:nvSpPr>
        <p:spPr>
          <a:xfrm>
            <a:off x="539750" y="3933825"/>
            <a:ext cx="7920038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93800"/>
            <a:ext cx="9144000" cy="3459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1268413"/>
            <a:ext cx="8524875" cy="4176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268413"/>
            <a:ext cx="8067675" cy="4506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908050"/>
            <a:ext cx="863282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1773238"/>
            <a:ext cx="9144000" cy="395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341438"/>
            <a:ext cx="763905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4225" y="2133600"/>
            <a:ext cx="4284663" cy="220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604963"/>
            <a:ext cx="4138613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Apresentação na tela (4:3)</PresentationFormat>
  <Paragraphs>0</Paragraphs>
  <Slides>66</Slides>
  <Notes>66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3" baseType="lpstr">
      <vt:lpstr>Arial</vt:lpstr>
      <vt:lpstr>SimSun</vt:lpstr>
      <vt:lpstr>Wingdings</vt:lpstr>
      <vt:lpstr>Calibri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Cibele</cp:lastModifiedBy>
  <cp:revision>15</cp:revision>
  <dcterms:created xsi:type="dcterms:W3CDTF">2013-11-08T12:38:41Z</dcterms:created>
  <dcterms:modified xsi:type="dcterms:W3CDTF">2022-05-24T21:15:52Z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46605E5AECB5427C9EE6D00D66105B6D</vt:lpwstr>
  </property>
  <property fmtid="{D5CDD505-2E9C-101B-9397-08002B2CF9AE}" pid="3" name="KSOProductBuildVer">
    <vt:lpwstr>1046-11.2.0.11130</vt:lpwstr>
  </property>
</Properties>
</file>