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72" r:id="rId35"/>
    <p:sldId id="288" r:id="rId36"/>
    <p:sldId id="289" r:id="rId37"/>
    <p:sldId id="290" r:id="rId38"/>
    <p:sldId id="291" r:id="rId39"/>
    <p:sldId id="292" r:id="rId40"/>
    <p:sldId id="294" r:id="rId41"/>
    <p:sldId id="295" r:id="rId42"/>
    <p:sldId id="293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3" r:id="rId58"/>
    <p:sldId id="314" r:id="rId59"/>
    <p:sldId id="315" r:id="rId60"/>
    <p:sldId id="316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</p:sldIdLst>
  <p:sldSz cx="9144000" cy="6858000" type="screen4x3"/>
  <p:notesSz cx="6858000" cy="9144000"/>
  <p:defaultTextStyle>
    <a:defPPr>
      <a:defRPr lang="pt-BR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42" d="100"/>
          <a:sy n="42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2" Type="http://schemas.openxmlformats.org/officeDocument/2006/relationships/tableStyles" Target="tableStyles.xml"/><Relationship Id="rId71" Type="http://schemas.openxmlformats.org/officeDocument/2006/relationships/viewProps" Target="viewProps.xml"/><Relationship Id="rId70" Type="http://schemas.openxmlformats.org/officeDocument/2006/relationships/presProps" Target="presProps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E24213-3B6E-4035-A18A-305FFE14385A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 para editar os estilos do texto mestre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Segundo nível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Terceiro nível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Quarto nível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Quinto nível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7782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987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704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08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089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806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19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909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29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29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011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39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114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499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216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60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318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0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70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421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806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523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90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909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626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7885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1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01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728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11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830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21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9933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035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42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421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138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2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523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240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62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62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342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72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445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83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83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547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993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650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27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7987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3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03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752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13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854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0957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34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059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44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162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54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547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264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64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649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366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5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75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469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85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571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95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95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674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090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05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059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776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16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16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878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26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1981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36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366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083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46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469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186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57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57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288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67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67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390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77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77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493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87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878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595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98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981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698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192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08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083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800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18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18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2902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288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3005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39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39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3107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49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49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3210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59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59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3619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69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69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3722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80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80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3824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90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90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3926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00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00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4438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294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10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107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4541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2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209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4643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31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4746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41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41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48484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5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51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49508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6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619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5053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72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72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5155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68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68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397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78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4996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86020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pt-B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Clique para editar o estilo do título mestre</a:t>
            </a:r>
            <a:endParaRPr dirty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Clique para editar os estilos do texto mestre</a:t>
            </a:r>
            <a:endParaRPr dirty="0"/>
          </a:p>
          <a:p>
            <a:pPr lvl="1"/>
            <a:r>
              <a:rPr dirty="0"/>
              <a:t>Segundo nível</a:t>
            </a:r>
            <a:endParaRPr dirty="0"/>
          </a:p>
          <a:p>
            <a:pPr lvl="2"/>
            <a:r>
              <a:rPr dirty="0"/>
              <a:t>Terceiro nível</a:t>
            </a:r>
            <a:endParaRPr dirty="0"/>
          </a:p>
          <a:p>
            <a:pPr lvl="3"/>
            <a:r>
              <a:rPr dirty="0"/>
              <a:t>Quarto nível</a:t>
            </a:r>
            <a:endParaRPr dirty="0"/>
          </a:p>
          <a:p>
            <a:pPr lvl="4"/>
            <a:r>
              <a:rPr dirty="0"/>
              <a:t>Quinto nível</a:t>
            </a:r>
            <a:endParaRPr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2AD564-0AF9-4C79-AFB3-9FCA2F8139EE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8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7.png"/></Relationships>
</file>

<file path=ppt/slides/_rels/slide5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7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1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0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5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8175" y="1052513"/>
            <a:ext cx="5438775" cy="60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38" y="1989138"/>
            <a:ext cx="8780462" cy="4030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713" y="1728788"/>
            <a:ext cx="7648575" cy="3400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4425" y="1785938"/>
            <a:ext cx="6915150" cy="3286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2349500"/>
            <a:ext cx="7305675" cy="3352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125538"/>
            <a:ext cx="7305675" cy="3352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549275"/>
            <a:ext cx="7154863" cy="3209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3933825"/>
            <a:ext cx="7410450" cy="2495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1268413"/>
            <a:ext cx="6562725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644900"/>
            <a:ext cx="7696200" cy="2647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476250"/>
            <a:ext cx="7505700" cy="284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4365625"/>
            <a:ext cx="6543675" cy="1685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200" y="1844675"/>
            <a:ext cx="8940800" cy="20558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47875"/>
            <a:ext cx="9144000" cy="2338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775" y="1268413"/>
            <a:ext cx="8912225" cy="4202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1052513"/>
            <a:ext cx="8328025" cy="320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8" y="4508500"/>
            <a:ext cx="6991350" cy="1943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5087" y="1412875"/>
            <a:ext cx="9109075" cy="39608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3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04938"/>
            <a:ext cx="8801100" cy="3895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2278063"/>
            <a:ext cx="8748712" cy="2238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813" y="1916113"/>
            <a:ext cx="5187950" cy="13890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1484313"/>
            <a:ext cx="5805488" cy="13414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1844675"/>
            <a:ext cx="5859462" cy="2398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0" y="1052513"/>
            <a:ext cx="5822950" cy="2705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813" y="836613"/>
            <a:ext cx="5991225" cy="514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213"/>
            <a:ext cx="8305800" cy="3844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663" y="1844675"/>
            <a:ext cx="8542337" cy="2965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620713"/>
            <a:ext cx="7896225" cy="2933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4292600"/>
            <a:ext cx="7248525" cy="1428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" y="1595438"/>
            <a:ext cx="9147175" cy="44624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5825" y="2109788"/>
            <a:ext cx="7372350" cy="2638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5813" y="1924050"/>
            <a:ext cx="7572375" cy="3009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692150"/>
            <a:ext cx="7038975" cy="194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8" y="3573463"/>
            <a:ext cx="7343775" cy="2266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3450" y="2114550"/>
            <a:ext cx="7277100" cy="2628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84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300" y="2205038"/>
            <a:ext cx="7391400" cy="2447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276475"/>
            <a:ext cx="8407400" cy="2520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9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575" y="2381250"/>
            <a:ext cx="7562850" cy="2095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1916113"/>
            <a:ext cx="5746750" cy="3041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993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052513"/>
            <a:ext cx="8294687" cy="3621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9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5229225"/>
            <a:ext cx="7458075" cy="1228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088" y="765175"/>
            <a:ext cx="7248525" cy="3171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4437063"/>
            <a:ext cx="7534275" cy="1714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113" y="476250"/>
            <a:ext cx="7400925" cy="3724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538" y="3933825"/>
            <a:ext cx="4143375" cy="120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5300663"/>
            <a:ext cx="7381875" cy="1285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549275"/>
            <a:ext cx="7534275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8" y="3500438"/>
            <a:ext cx="7486650" cy="3057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01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088" y="1916113"/>
            <a:ext cx="7477125" cy="2343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03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484313"/>
            <a:ext cx="7524750" cy="2809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013" y="5157788"/>
            <a:ext cx="6819900" cy="790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981075"/>
            <a:ext cx="7467600" cy="2114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9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8" y="4005263"/>
            <a:ext cx="7038975" cy="1990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981075"/>
            <a:ext cx="7467600" cy="1552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8" y="2781300"/>
            <a:ext cx="7572375" cy="3505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1913" y="1617663"/>
            <a:ext cx="6099175" cy="2162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813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6375" y="1557338"/>
            <a:ext cx="5600700" cy="27479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915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333375"/>
            <a:ext cx="7496175" cy="2305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3009900"/>
            <a:ext cx="7677150" cy="3848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0" y="1628775"/>
            <a:ext cx="4157663" cy="2033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5513" y="1125538"/>
            <a:ext cx="4840287" cy="2947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538" y="1773238"/>
            <a:ext cx="8907462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222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620713"/>
            <a:ext cx="6486525" cy="3638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4868863"/>
            <a:ext cx="6105525" cy="1123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325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628775"/>
            <a:ext cx="7307263" cy="3525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427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549275"/>
            <a:ext cx="5981700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438" y="3860800"/>
            <a:ext cx="5038725" cy="2667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529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549275"/>
            <a:ext cx="6438900" cy="3209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9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413" y="4365625"/>
            <a:ext cx="4352925" cy="628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632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344488"/>
            <a:ext cx="7561263" cy="2943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3716338"/>
            <a:ext cx="7902575" cy="1873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734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988" y="476250"/>
            <a:ext cx="6264275" cy="5487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837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775" y="836613"/>
            <a:ext cx="6937375" cy="4692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939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981075"/>
            <a:ext cx="6086475" cy="771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13" y="3644900"/>
            <a:ext cx="6115050" cy="2752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38" y="1989138"/>
            <a:ext cx="2428875" cy="129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tângulo 4"/>
          <p:cNvSpPr/>
          <p:nvPr/>
        </p:nvSpPr>
        <p:spPr>
          <a:xfrm>
            <a:off x="395288" y="3860800"/>
            <a:ext cx="4321175" cy="2520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8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0418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2276475"/>
            <a:ext cx="7213600" cy="1296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549275"/>
            <a:ext cx="7416800" cy="915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773238"/>
            <a:ext cx="7386638" cy="46529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836613"/>
            <a:ext cx="7867650" cy="3562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3" y="4797425"/>
            <a:ext cx="7372350" cy="1571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246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113" y="549275"/>
            <a:ext cx="7524750" cy="2317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75" y="2997200"/>
            <a:ext cx="7669213" cy="3541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349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692150"/>
            <a:ext cx="10180637" cy="4567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tângulo 2"/>
          <p:cNvSpPr/>
          <p:nvPr/>
        </p:nvSpPr>
        <p:spPr>
          <a:xfrm>
            <a:off x="323850" y="2492375"/>
            <a:ext cx="10080625" cy="2808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8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451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1125538"/>
            <a:ext cx="7675562" cy="4356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tângulo 2"/>
          <p:cNvSpPr/>
          <p:nvPr/>
        </p:nvSpPr>
        <p:spPr>
          <a:xfrm>
            <a:off x="539750" y="3933825"/>
            <a:ext cx="7920038" cy="1943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8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553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93800"/>
            <a:ext cx="9144000" cy="34591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656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125" y="1268413"/>
            <a:ext cx="8524875" cy="41767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758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1268413"/>
            <a:ext cx="8067675" cy="45069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861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" y="908050"/>
            <a:ext cx="8632825" cy="4679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tângulo 3"/>
          <p:cNvSpPr/>
          <p:nvPr/>
        </p:nvSpPr>
        <p:spPr>
          <a:xfrm>
            <a:off x="0" y="1773238"/>
            <a:ext cx="9144000" cy="3959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8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113" y="1341438"/>
            <a:ext cx="7639050" cy="3371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4225" y="2133600"/>
            <a:ext cx="4284663" cy="22050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0" y="1604963"/>
            <a:ext cx="4138613" cy="2755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Apresentação na tela (4:3)</PresentationFormat>
  <Paragraphs>0</Paragraphs>
  <Slides>66</Slides>
  <Notes>66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66</vt:i4>
      </vt:variant>
    </vt:vector>
  </HeadingPairs>
  <TitlesOfParts>
    <vt:vector size="73" baseType="lpstr">
      <vt:lpstr>Arial</vt:lpstr>
      <vt:lpstr>SimSun</vt:lpstr>
      <vt:lpstr>Wingdings</vt:lpstr>
      <vt:lpstr>Calibri</vt:lpstr>
      <vt:lpstr>Microsoft YaHei</vt:lpstr>
      <vt:lpstr>Arial Unicode MS</vt:lpstr>
      <vt:lpstr>Tema do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Valued Acer Customer</dc:creator>
  <cp:lastModifiedBy>Cibele</cp:lastModifiedBy>
  <cp:revision>15</cp:revision>
  <dcterms:created xsi:type="dcterms:W3CDTF">2013-11-08T12:38:41Z</dcterms:created>
  <dcterms:modified xsi:type="dcterms:W3CDTF">2022-05-24T21:15:52Z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46605E5AECB5427C9EE6D00D66105B6D</vt:lpwstr>
  </property>
  <property fmtid="{D5CDD505-2E9C-101B-9397-08002B2CF9AE}" pid="3" name="KSOProductBuildVer">
    <vt:lpwstr>1046-11.2.0.11130</vt:lpwstr>
  </property>
</Properties>
</file>