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95D91A-4F3B-4BEF-8F50-9635A60780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4F5917-0B60-40FF-9740-5E076B529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F2C122-F7E2-4528-8A06-3F9C57556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233B899-1A6D-47D6-953B-759337E1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28E564-8AF8-48CE-B396-30BF06BC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00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C12C8-5BC0-4F3E-B892-886974DFE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1E0B056-3455-499F-BF44-8BD483A0E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1F5BE9-D63C-458D-A8CF-A49137972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2150D4-90B7-45F2-BC15-2C6494DAE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2799D3-7592-40E2-BAAB-8C7F45FE9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86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7DDDA2-881D-4621-9AB3-0311D3BC88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C2207C0-D012-4642-BCAE-4CCF133D8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11F613-0239-4F4D-A7AF-DD62A1312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9556DF-5218-45EE-B9E7-0965CCE1C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27713E-16AD-4F8F-95E2-2841D65F4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067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86CCC4-89F8-4B4B-8DAB-203F27D02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2867D4-BC34-4646-8309-690EEDA21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4D9C75-25B0-4EF1-B120-53E400A3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C00D5A-8C84-4641-A7AF-5C934F22F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685D80-DC2C-48D3-8142-42F1DE2B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23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AB2598-5BC0-4B05-8439-AF196110A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A144324-DCE2-41A2-9534-5B9030733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2FFC9E-2F13-4DCB-BC28-663CF9ED5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657ABD-EC61-477B-901A-BB22FE6B2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4469AE-0841-4CD7-BC97-F3BEE8BAF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1833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78D921-4119-46F1-9E99-A2A3AC7A0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128C16-7F2F-4A55-97BF-7FBA45422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4B9503-09DE-4F76-B75F-E5E9C2B5F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4D4924-2156-483E-8A9B-E27B98DA6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F97A1E-FF92-40F5-8D18-1F03AADFC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1F1D96F-6B1F-4B36-B707-84EDEF58F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892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0FBDAC-04B1-4BAE-B8D0-05C5E4CA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9F169DF-239B-4754-A0CF-8B331AA8D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90299DD-4411-4F51-90C4-F04E0F2FE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21DFB21-6FAF-46AF-A600-1E1BC7B578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E06F003-4EFA-4DD9-8EDD-AD3F6B4605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BD9D369-19A8-4067-B02B-B4DC208B8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66AAE93-94EB-4FE1-AE4E-95B242B45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406311E-36C0-44A4-910A-E079812CA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495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338512-8359-49AB-ACE8-447495508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4EA15B9-0DF0-4124-BC5E-5A908C6E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9A727B5-8351-426B-B996-192B93BEB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579502D-6157-479B-A98A-7C9ED5B5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929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FB7D29C-0ADD-4F88-967D-BB1337CB5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98EB7D2-A4D7-4DD0-83D1-3BFAFCF12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973C4ED-8930-4E9A-AE39-39EE7759E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61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2752DA-7B57-4054-B763-E8235FE81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CEF584-580A-4112-ADB9-1A5E9032C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09CB82F-EF36-4F40-A30E-7A472EE67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17C84D-4F45-4E70-AF95-275BB0A8D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E14B764-DCED-4D41-9B74-BEBB3284D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585E186-7C2A-421E-BAE4-7A842822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08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0B4E94-384D-430A-97C4-84620BD28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293708A-AE2E-4C9E-9A62-86C5945177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64A67F2-F85C-484D-9B1A-1E96C8623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5222197-2006-4AA9-93E2-2D8D9A1C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EE542A-6C7D-47D6-BCD1-B31A95A59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5B58D93-3834-420D-A08B-D9568E2D5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0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60186FB-981D-4879-B3F3-201830810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45D8361-2132-4AAA-B7D9-7E92CBE1B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8E735C-619D-4F71-B7AE-B52F02F58C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3EA75-B5BF-492F-BF94-9637474BD037}" type="datetimeFigureOut">
              <a:rPr lang="pt-BR" smtClean="0"/>
              <a:t>24/06/2017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D131FA-F90A-469C-9531-91ACEC0C6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A746F9-7B90-41A9-93DB-BC609F387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ADD7E-A5CD-4896-AEF8-A7A7BBE2A8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475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3F364-9580-4F51-A2A1-564096A4D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5BDA1B-4571-4ED8-A7D3-BA94E8965A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2F860EC-5D16-40DF-957C-B69E267D0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9151" y="0"/>
            <a:ext cx="124311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286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Mariana Félix</dc:creator>
  <cp:lastModifiedBy>Mariana Félix</cp:lastModifiedBy>
  <cp:revision>1</cp:revision>
  <dcterms:created xsi:type="dcterms:W3CDTF">2017-06-24T05:57:03Z</dcterms:created>
  <dcterms:modified xsi:type="dcterms:W3CDTF">2017-06-24T05:58:50Z</dcterms:modified>
</cp:coreProperties>
</file>