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4F4BD6-C37C-4EDC-8D04-685A73B1C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E51B0A-BACB-4948-85BB-AFEC02095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05B586-F542-4435-B7FD-954D6ED5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E8C3F3-C819-4E62-925B-B0B59342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39A429-51A3-4A33-B740-4BB83B07B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50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BA485-9D0E-4D34-AB4A-E9801615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B266EC9-49D5-4746-A04C-39EF0AD70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AA9E38-F924-4871-B5DE-DD4F5DF8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95540A-7978-4659-814A-A34484A4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56A14B-7D8B-413A-9CDA-D990CB9C1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11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608969-B1B2-45A9-B175-D82DB1050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2C7EAE-1A2C-40FE-925D-1CA7F6AC5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0C1925-527B-4200-B723-DD013FFA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816E64-427B-4F73-82E8-45DB6A64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A1B143-275D-4FB8-9105-EFE2B38A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8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04AE9-5DE3-468B-AA06-6BFCD1B40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81C008-5E64-4046-94FB-75432BA2C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DB38C0-5132-4069-A57F-1445BF859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80C83F-75ED-4346-B34B-64A56290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2FE11C-37D0-49F7-97BF-7A037AF0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99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FB5CF-ACCE-40F8-B150-CC81630D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65EE11-9106-42CB-9CE4-05060F545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1232D0-BF1F-4120-B783-72C0C2E3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2DD472-BDB0-4F0B-AD13-7C7FBFB0F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35008-7DA7-4F76-A005-07889A43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78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1F0FAB-165A-47B4-B30A-0F33DDC7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7190F9-E693-41B9-A715-7C053F6E07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B062B37-FD9A-4BE9-A940-921BFCD41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EC99A4-B445-4889-9CC1-B261E825F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29373F-BF3D-4857-8B1B-02F30130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9EA03B-5D50-4740-A428-5564D465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3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320869-A1D2-4247-B783-B5FE4EA2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82E80D-0E58-4861-8A2F-8B20AE763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8EEF8B-26AD-4793-A719-4DC111D6A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CE9BF3C-BA33-4DBE-BFB8-89224E94B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3574C56-20B1-4CB5-9824-E99FC040C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519BFC0-0080-4797-88F8-9824DB3A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239020-96D6-44CC-84E1-2035A285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15654D2-6B3F-435A-9C6C-2AA6EE79B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7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CA16B-C903-40AF-A3E9-9DF3759E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F99FCF6-1813-4E32-84C5-A3CEDDAA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FF98572-8378-4FE0-AE21-F5DAA93F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A754CD7-4454-4D90-A508-7DD0255C2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3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5DDDA8-E58D-42F2-AE33-959E4168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181EC17-BE06-4D36-AE6C-B0158E9BE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9720B7-442F-4B12-89B9-5E756C5C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95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6B683-6194-4266-8208-85F60ABE3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13EAEC-1EBE-4168-90B2-8996B682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5FF179-7AAD-4DEC-9A7C-4EB57C1D0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A042CE-3FD1-4103-B793-8ED37E75B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D7EE63-894A-4E79-A80A-F3940A25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79F8E2-3CE6-494A-80B7-13CD6AB9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2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3066F-D841-4453-AFF0-15F2BDB1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C49142F-61F5-41D5-8525-8BD026C9D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CF5E9F-F33C-47F4-BF3C-0B73E3965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C2CC9A-7FD5-4041-8331-3E178BF8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65AA42-A16F-4257-8255-E44D200A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F75157-AEC9-499A-935A-3F733F8A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4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B8C442-2A93-45CE-ACD8-9074E4F8E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92857E4-FC45-4281-84C3-B1D0B830C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BC7F08-924D-4D5C-8FE6-09179B1E0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88D67-5AE8-48B7-9950-A66E8F38C9DB}" type="datetimeFigureOut">
              <a:rPr lang="pt-BR" smtClean="0"/>
              <a:t>16/09/2021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70196B-4B2D-41CA-B70F-2CFFC8298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F30DA8-FAC9-4349-BCD3-7C6A5DD43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9243-72BD-4730-88C6-8F133E97AE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9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2" Type="http://schemas.microsoft.com/office/2007/relationships/media" Target="../media/media1.mp3"/><Relationship Id="rId1" Type="http://schemas.openxmlformats.org/officeDocument/2006/relationships/tags" Target="../tags/tag1.xml"/><Relationship Id="rId6" Type="http://schemas.openxmlformats.org/officeDocument/2006/relationships/hyperlink" Target="https://www.youtube.com/audiolibrary/music?nv=1" TargetMode="Externa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1636B71-CCC6-45E5-A5DD-784F90A30F11}"/>
              </a:ext>
            </a:extLst>
          </p:cNvPr>
          <p:cNvSpPr txBox="1"/>
          <p:nvPr/>
        </p:nvSpPr>
        <p:spPr>
          <a:xfrm>
            <a:off x="4430075" y="359179"/>
            <a:ext cx="2660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CRÉDITOS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CB3B6F6-796B-4673-A9B1-FAC55B9C841A}"/>
              </a:ext>
            </a:extLst>
          </p:cNvPr>
          <p:cNvSpPr txBox="1"/>
          <p:nvPr/>
        </p:nvSpPr>
        <p:spPr>
          <a:xfrm>
            <a:off x="1208401" y="1067065"/>
            <a:ext cx="91039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COORDENAÇÃO GERAL: </a:t>
            </a:r>
            <a:r>
              <a:rPr lang="pt-BR" dirty="0"/>
              <a:t>Prof. Dr. Sergio Luis Cardoso – Coordenador do PGCN </a:t>
            </a:r>
          </a:p>
          <a:p>
            <a:r>
              <a:rPr lang="pt-BR" dirty="0"/>
              <a:t>                                            Universidade Estadual do Norte Fluminense Darcy Ribeiro – UENF</a:t>
            </a:r>
          </a:p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PRODUÇÃO E EDIÇÃO: </a:t>
            </a:r>
            <a:r>
              <a:rPr lang="pt-BR" dirty="0"/>
              <a:t>SEU NOME</a:t>
            </a:r>
          </a:p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SUPERVISÃO: </a:t>
            </a:r>
            <a:r>
              <a:rPr lang="pt-BR" dirty="0"/>
              <a:t>SEU ORIENTADOR (PROF. DR.)</a:t>
            </a:r>
          </a:p>
        </p:txBody>
      </p:sp>
      <p:pic>
        <p:nvPicPr>
          <p:cNvPr id="8" name="Bark_Sting">
            <a:hlinkClick r:id="" action="ppaction://media"/>
            <a:extLst>
              <a:ext uri="{FF2B5EF4-FFF2-40B4-BE49-F238E27FC236}">
                <a16:creationId xmlns:a16="http://schemas.microsoft.com/office/drawing/2014/main" id="{AE7A1977-9F16-4993-A2D2-7B5EEA9FA6A0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>
            <a:alphaModFix amt="0"/>
          </a:blip>
          <a:stretch>
            <a:fillRect/>
          </a:stretch>
        </p:blipFill>
        <p:spPr>
          <a:xfrm>
            <a:off x="11124565" y="5943342"/>
            <a:ext cx="487363" cy="487363"/>
          </a:xfrm>
          <a:prstGeom prst="rect">
            <a:avLst/>
          </a:prstGeom>
        </p:spPr>
      </p:pic>
      <p:sp>
        <p:nvSpPr>
          <p:cNvPr id="11" name="Espaço Reservado para Conteúdo 10">
            <a:extLst>
              <a:ext uri="{FF2B5EF4-FFF2-40B4-BE49-F238E27FC236}">
                <a16:creationId xmlns:a16="http://schemas.microsoft.com/office/drawing/2014/main" id="{B944D721-872E-447B-9888-44ACD609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8401" y="3049770"/>
            <a:ext cx="4532244" cy="3559764"/>
          </a:xfrm>
        </p:spPr>
        <p:txBody>
          <a:bodyPr>
            <a:normAutofit lnSpcReduction="10000"/>
          </a:bodyPr>
          <a:lstStyle/>
          <a:p>
            <a:r>
              <a:rPr lang="pt-BR" sz="1900" b="1" dirty="0">
                <a:solidFill>
                  <a:srgbClr val="FF0000"/>
                </a:solidFill>
              </a:rPr>
              <a:t>MÚSICA DE ABERTURA: </a:t>
            </a:r>
            <a:r>
              <a:rPr lang="pt-BR" sz="1900" dirty="0" err="1"/>
              <a:t>Bark</a:t>
            </a:r>
            <a:r>
              <a:rPr lang="pt-BR" sz="1900" dirty="0"/>
              <a:t> (Sting) - John </a:t>
            </a:r>
            <a:r>
              <a:rPr lang="pt-BR" sz="1900" dirty="0" err="1"/>
              <a:t>Deley</a:t>
            </a:r>
            <a:r>
              <a:rPr lang="pt-BR" sz="1900" dirty="0"/>
              <a:t> </a:t>
            </a:r>
            <a:r>
              <a:rPr lang="pt-BR" sz="1900" dirty="0" err="1"/>
              <a:t>and</a:t>
            </a:r>
            <a:r>
              <a:rPr lang="pt-BR" sz="1900" dirty="0"/>
              <a:t> </a:t>
            </a:r>
            <a:r>
              <a:rPr lang="pt-BR" sz="1900" dirty="0" err="1"/>
              <a:t>the</a:t>
            </a:r>
            <a:r>
              <a:rPr lang="pt-BR" sz="1900" dirty="0"/>
              <a:t> 41 Players </a:t>
            </a:r>
          </a:p>
          <a:p>
            <a:r>
              <a:rPr lang="pt-BR" sz="1900" u="sng" dirty="0">
                <a:hlinkClick r:id="rId6"/>
              </a:rPr>
              <a:t>https://www.youtube.com/audiolibrary/music?nv=1</a:t>
            </a:r>
            <a:endParaRPr lang="pt-BR" sz="1900" u="sng" dirty="0">
              <a:solidFill>
                <a:schemeClr val="accent1"/>
              </a:solidFill>
            </a:endParaRPr>
          </a:p>
          <a:p>
            <a:endParaRPr lang="pt-BR" sz="1900" b="1" dirty="0">
              <a:solidFill>
                <a:srgbClr val="FF0000"/>
              </a:solidFill>
            </a:endParaRPr>
          </a:p>
          <a:p>
            <a:r>
              <a:rPr lang="pt-BR" sz="1900" b="1" dirty="0">
                <a:solidFill>
                  <a:srgbClr val="FF0000"/>
                </a:solidFill>
              </a:rPr>
              <a:t>MÚSICAS NA SEQUÊNCIA:</a:t>
            </a:r>
          </a:p>
          <a:p>
            <a:pPr marL="285750" indent="-285750">
              <a:buFontTx/>
              <a:buChar char="-"/>
            </a:pPr>
            <a:r>
              <a:rPr lang="pt-BR" sz="1900" dirty="0" err="1"/>
              <a:t>Fall</a:t>
            </a:r>
            <a:r>
              <a:rPr lang="pt-BR" sz="1900" dirty="0"/>
              <a:t> e </a:t>
            </a:r>
            <a:r>
              <a:rPr lang="pt-BR" sz="1900" dirty="0" err="1"/>
              <a:t>graduation</a:t>
            </a:r>
            <a:r>
              <a:rPr lang="pt-BR" sz="1900" dirty="0"/>
              <a:t>( Domínio público </a:t>
            </a:r>
            <a:r>
              <a:rPr lang="pt-BR" sz="1900" dirty="0" err="1"/>
              <a:t>Kinemaster</a:t>
            </a:r>
            <a:r>
              <a:rPr lang="pt-BR" sz="1900" dirty="0"/>
              <a:t>)</a:t>
            </a:r>
          </a:p>
          <a:p>
            <a:endParaRPr lang="pt-BR" dirty="0"/>
          </a:p>
        </p:txBody>
      </p:sp>
      <p:sp>
        <p:nvSpPr>
          <p:cNvPr id="12" name="Espaço Reservado para Conteúdo 11">
            <a:extLst>
              <a:ext uri="{FF2B5EF4-FFF2-40B4-BE49-F238E27FC236}">
                <a16:creationId xmlns:a16="http://schemas.microsoft.com/office/drawing/2014/main" id="{53792908-5B76-479D-A154-D19E1BFF0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3117887"/>
            <a:ext cx="5181600" cy="3491647"/>
          </a:xfrm>
        </p:spPr>
        <p:txBody>
          <a:bodyPr>
            <a:normAutofit lnSpcReduction="10000"/>
          </a:bodyPr>
          <a:lstStyle/>
          <a:p>
            <a:r>
              <a:rPr lang="pt-BR" sz="1900" b="1" cap="all" dirty="0">
                <a:solidFill>
                  <a:srgbClr val="FF0000"/>
                </a:solidFill>
              </a:rPr>
              <a:t>Vídeos utilizados:</a:t>
            </a:r>
          </a:p>
          <a:p>
            <a:pPr marL="0" indent="0">
              <a:buNone/>
            </a:pPr>
            <a:r>
              <a:rPr lang="pt-BR" sz="1900" u="sng" dirty="0">
                <a:solidFill>
                  <a:schemeClr val="accent1"/>
                </a:solidFill>
              </a:rPr>
              <a:t>https://youtu.be/qRwUCcaBFGU c</a:t>
            </a:r>
          </a:p>
          <a:p>
            <a:pPr marL="0" indent="0">
              <a:buNone/>
            </a:pPr>
            <a:r>
              <a:rPr lang="pt-BR" sz="1900" u="sng" dirty="0">
                <a:solidFill>
                  <a:schemeClr val="accent1"/>
                </a:solidFill>
              </a:rPr>
              <a:t>https://youtu.be/C2q9dJLIi_A </a:t>
            </a:r>
          </a:p>
          <a:p>
            <a:r>
              <a:rPr lang="pt-BR" sz="1900" b="1" cap="all" dirty="0">
                <a:solidFill>
                  <a:srgbClr val="FF0000"/>
                </a:solidFill>
              </a:rPr>
              <a:t>Imagens:</a:t>
            </a:r>
            <a:r>
              <a:rPr lang="pt-BR" sz="1900" b="1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t-BR" sz="1900" dirty="0"/>
              <a:t>Imagens da Neusa Margem Amato disponíveis na Internet</a:t>
            </a:r>
          </a:p>
          <a:p>
            <a:endParaRPr lang="pt-BR" sz="1900" u="sng" dirty="0">
              <a:solidFill>
                <a:schemeClr val="accent1"/>
              </a:solidFill>
            </a:endParaRPr>
          </a:p>
          <a:p>
            <a:r>
              <a:rPr lang="pt-BR" sz="1900" b="1" dirty="0">
                <a:solidFill>
                  <a:srgbClr val="FF0000"/>
                </a:solidFill>
              </a:rPr>
              <a:t>PROGRAMAS UTILIZADOS: </a:t>
            </a:r>
          </a:p>
          <a:p>
            <a:pPr marL="285750" indent="-285750">
              <a:buFontTx/>
              <a:buChar char="-"/>
            </a:pPr>
            <a:r>
              <a:rPr lang="pt-BR" sz="1900" dirty="0"/>
              <a:t>Microsoft Powerpoint</a:t>
            </a:r>
          </a:p>
          <a:p>
            <a:pPr marL="285750" indent="-285750">
              <a:buFontTx/>
              <a:buChar char="-"/>
            </a:pPr>
            <a:r>
              <a:rPr lang="pt-BR" sz="1900" dirty="0" err="1"/>
              <a:t>Kinemaster</a:t>
            </a:r>
            <a:endParaRPr lang="pt-BR" sz="1900" u="sng" dirty="0"/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830582"/>
      </p:ext>
    </p:extLst>
  </p:cSld>
  <p:clrMapOvr>
    <a:masterClrMapping/>
  </p:clrMapOvr>
  <p:transition spd="slow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2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5854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/>
      <p:bldP spid="5" grpId="0"/>
      <p:bldP spid="11" grpId="0" build="p"/>
      <p:bldP spid="12" grpId="0" build="p"/>
    </p:bldLst>
  </p:timing>
  <p:extLst>
    <p:ext uri="{E180D4A7-C9FB-4DFB-919C-405C955672EB}">
      <p14:showEvtLst xmlns:p14="http://schemas.microsoft.com/office/powerpoint/2010/main">
        <p14:playEvt time="2716" objId="8"/>
        <p14:stopEvt time="12156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1636B71-CCC6-45E5-A5DD-784F90A30F11}"/>
              </a:ext>
            </a:extLst>
          </p:cNvPr>
          <p:cNvSpPr txBox="1"/>
          <p:nvPr/>
        </p:nvSpPr>
        <p:spPr>
          <a:xfrm>
            <a:off x="3810937" y="535101"/>
            <a:ext cx="4458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AGRADECIMENTOS</a:t>
            </a:r>
          </a:p>
        </p:txBody>
      </p:sp>
      <p:pic>
        <p:nvPicPr>
          <p:cNvPr id="6" name="Imagem 5" descr="Uma imagem contendo comida&#10;&#10;Descrição gerada automaticamente">
            <a:extLst>
              <a:ext uri="{FF2B5EF4-FFF2-40B4-BE49-F238E27FC236}">
                <a16:creationId xmlns:a16="http://schemas.microsoft.com/office/drawing/2014/main" id="{44F50AFB-0FB2-41F1-BACA-05CE5F62DF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558" y="1380146"/>
            <a:ext cx="4651512" cy="1548035"/>
          </a:xfrm>
          <a:prstGeom prst="rect">
            <a:avLst/>
          </a:prstGeom>
        </p:spPr>
      </p:pic>
      <p:pic>
        <p:nvPicPr>
          <p:cNvPr id="22" name="Imagem 21" descr="Uma imagem contendo desenho, placar&#10;&#10;Descrição gerada automaticamente">
            <a:extLst>
              <a:ext uri="{FF2B5EF4-FFF2-40B4-BE49-F238E27FC236}">
                <a16:creationId xmlns:a16="http://schemas.microsoft.com/office/drawing/2014/main" id="{AB0D0D16-C5D7-45E8-93B6-6CE3833780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108" y="3120242"/>
            <a:ext cx="3136900" cy="1003300"/>
          </a:xfrm>
          <a:prstGeom prst="rect">
            <a:avLst/>
          </a:prstGeom>
        </p:spPr>
      </p:pic>
      <p:pic>
        <p:nvPicPr>
          <p:cNvPr id="24" name="Imagem 23" descr="Uma imagem contendo desenho&#10;&#10;Descrição gerada automaticamente">
            <a:extLst>
              <a:ext uri="{FF2B5EF4-FFF2-40B4-BE49-F238E27FC236}">
                <a16:creationId xmlns:a16="http://schemas.microsoft.com/office/drawing/2014/main" id="{382114F7-CCAF-4F59-BB83-E86ED805D5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107" y="4497923"/>
            <a:ext cx="3136900" cy="1638459"/>
          </a:xfrm>
          <a:prstGeom prst="rect">
            <a:avLst/>
          </a:prstGeom>
        </p:spPr>
      </p:pic>
      <p:pic>
        <p:nvPicPr>
          <p:cNvPr id="26" name="Imagem 25" descr="Uma imagem contendo placa, quarto&#10;&#10;Descrição gerada automaticamente">
            <a:extLst>
              <a:ext uri="{FF2B5EF4-FFF2-40B4-BE49-F238E27FC236}">
                <a16:creationId xmlns:a16="http://schemas.microsoft.com/office/drawing/2014/main" id="{A18E7325-8185-477E-B6AC-09115684E0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301" y="2661128"/>
            <a:ext cx="4709214" cy="1699635"/>
          </a:xfrm>
          <a:prstGeom prst="rect">
            <a:avLst/>
          </a:prstGeom>
        </p:spPr>
      </p:pic>
      <p:pic>
        <p:nvPicPr>
          <p:cNvPr id="28" name="Imagem 27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926195BE-EC72-4916-9BA7-96FC8A8B91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97922"/>
            <a:ext cx="4195970" cy="16384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02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E180D4A7-C9FB-4DFB-919C-405C955672EB}">
      <p14:showEvtLst xmlns:p14="http://schemas.microsoft.com/office/powerpoint/2010/main">
        <p14:playEvt time="2716" objId="8"/>
        <p14:stopEvt time="12156" objId="8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119</Words>
  <Application>Microsoft Office PowerPoint</Application>
  <PresentationFormat>Widescreen</PresentationFormat>
  <Paragraphs>22</Paragraphs>
  <Slides>2</Slides>
  <Notes>0</Notes>
  <HiddenSlides>0</HiddenSlides>
  <MMClips>1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Luis Cardoso</dc:creator>
  <cp:lastModifiedBy>Sergio Luis Cardoso</cp:lastModifiedBy>
  <cp:revision>31</cp:revision>
  <dcterms:created xsi:type="dcterms:W3CDTF">2020-07-07T00:32:32Z</dcterms:created>
  <dcterms:modified xsi:type="dcterms:W3CDTF">2021-09-16T18:14:49Z</dcterms:modified>
</cp:coreProperties>
</file>