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4F4BD6-C37C-4EDC-8D04-685A73B1C5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5E51B0A-BACB-4948-85BB-AFEC020959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605B586-F542-4435-B7FD-954D6ED53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8D67-5AE8-48B7-9950-A66E8F38C9DB}" type="datetimeFigureOut">
              <a:rPr lang="pt-BR" smtClean="0"/>
              <a:t>16/09/2021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DE8C3F3-C819-4E62-925B-B0B593425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D39A429-51A3-4A33-B740-4BB83B07B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B9243-72BD-4730-88C6-8F133E97AE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5503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DBA485-9D0E-4D34-AB4A-E9801615F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B266EC9-49D5-4746-A04C-39EF0AD708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CAA9E38-F924-4871-B5DE-DD4F5DF8F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8D67-5AE8-48B7-9950-A66E8F38C9DB}" type="datetimeFigureOut">
              <a:rPr lang="pt-BR" smtClean="0"/>
              <a:t>16/09/2021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95540A-7978-4659-814A-A34484A4D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756A14B-7D8B-413A-9CDA-D990CB9C1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B9243-72BD-4730-88C6-8F133E97AE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2111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C608969-B1B2-45A9-B175-D82DB10506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32C7EAE-1A2C-40FE-925D-1CA7F6AC50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80C1925-527B-4200-B723-DD013FFA9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8D67-5AE8-48B7-9950-A66E8F38C9DB}" type="datetimeFigureOut">
              <a:rPr lang="pt-BR" smtClean="0"/>
              <a:t>16/09/2021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B816E64-427B-4F73-82E8-45DB6A64F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0A1B143-275D-4FB8-9105-EFE2B38A4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B9243-72BD-4730-88C6-8F133E97AE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4682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204AE9-5DE3-468B-AA06-6BFCD1B40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681C008-5E64-4046-94FB-75432BA2C0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DB38C0-5132-4069-A57F-1445BF859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8D67-5AE8-48B7-9950-A66E8F38C9DB}" type="datetimeFigureOut">
              <a:rPr lang="pt-BR" smtClean="0"/>
              <a:t>16/09/2021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480C83F-75ED-4346-B34B-64A562903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C2FE11C-37D0-49F7-97BF-7A037AF0F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B9243-72BD-4730-88C6-8F133E97AE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1996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BFB5CF-ACCE-40F8-B150-CC81630DB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C65EE11-9106-42CB-9CE4-05060F5457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D1232D0-BF1F-4120-B783-72C0C2E35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8D67-5AE8-48B7-9950-A66E8F38C9DB}" type="datetimeFigureOut">
              <a:rPr lang="pt-BR" smtClean="0"/>
              <a:t>16/09/2021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92DD472-BDB0-4F0B-AD13-7C7FBFB0F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C035008-7DA7-4F76-A005-07889A431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B9243-72BD-4730-88C6-8F133E97AE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5780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1F0FAB-165A-47B4-B30A-0F33DDC7E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07190F9-E693-41B9-A715-7C053F6E07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B062B37-FD9A-4BE9-A940-921BFCD416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BEC99A4-B445-4889-9CC1-B261E825F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8D67-5AE8-48B7-9950-A66E8F38C9DB}" type="datetimeFigureOut">
              <a:rPr lang="pt-BR" smtClean="0"/>
              <a:t>16/09/2021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F29373F-BF3D-4857-8B1B-02F30130D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49EA03B-5D50-4740-A428-5564D4651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B9243-72BD-4730-88C6-8F133E97AE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135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320869-A1D2-4247-B783-B5FE4EA22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282E80D-0E58-4861-8A2F-8B20AE763A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F8EEF8B-26AD-4793-A719-4DC111D6A8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CE9BF3C-BA33-4DBE-BFB8-89224E94B3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3574C56-20B1-4CB5-9824-E99FC040C9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519BFC0-0080-4797-88F8-9824DB3A6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8D67-5AE8-48B7-9950-A66E8F38C9DB}" type="datetimeFigureOut">
              <a:rPr lang="pt-BR" smtClean="0"/>
              <a:t>16/09/2021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9239020-96D6-44CC-84E1-2035A2852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15654D2-6B3F-435A-9C6C-2AA6EE79B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B9243-72BD-4730-88C6-8F133E97AE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5879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5CA16B-C903-40AF-A3E9-9DF3759E1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F99FCF6-1813-4E32-84C5-A3CEDDAAC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8D67-5AE8-48B7-9950-A66E8F38C9DB}" type="datetimeFigureOut">
              <a:rPr lang="pt-BR" smtClean="0"/>
              <a:t>16/09/2021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FF98572-8378-4FE0-AE21-F5DAA93F3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A754CD7-4454-4D90-A508-7DD0255C2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B9243-72BD-4730-88C6-8F133E97AE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738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75DDDA8-E58D-42F2-AE33-959E41685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8D67-5AE8-48B7-9950-A66E8F38C9DB}" type="datetimeFigureOut">
              <a:rPr lang="pt-BR" smtClean="0"/>
              <a:t>16/09/2021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181EC17-BE06-4D36-AE6C-B0158E9BE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59720B7-442F-4B12-89B9-5E756C5CC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B9243-72BD-4730-88C6-8F133E97AE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951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76B683-6194-4266-8208-85F60ABE3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13EAEC-1EBE-4168-90B2-8996B682A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95FF179-7AAD-4DEC-9A7C-4EB57C1D01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0A042CE-3FD1-4103-B793-8ED37E75B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8D67-5AE8-48B7-9950-A66E8F38C9DB}" type="datetimeFigureOut">
              <a:rPr lang="pt-BR" smtClean="0"/>
              <a:t>16/09/2021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8D7EE63-894A-4E79-A80A-F3940A251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679F8E2-3CE6-494A-80B7-13CD6AB9C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B9243-72BD-4730-88C6-8F133E97AE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929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13066F-D841-4453-AFF0-15F2BDB14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C49142F-61F5-41D5-8525-8BD026C9DD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0CF5E9F-F33C-47F4-BF3C-0B73E39659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0C2CC9A-7FD5-4041-8331-3E178BF8A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8D67-5AE8-48B7-9950-A66E8F38C9DB}" type="datetimeFigureOut">
              <a:rPr lang="pt-BR" smtClean="0"/>
              <a:t>16/09/2021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265AA42-A16F-4257-8255-E44D200A7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DF75157-AEC9-499A-935A-3F733F8AE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B9243-72BD-4730-88C6-8F133E97AE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448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3B8C442-2A93-45CE-ACD8-9074E4F8E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92857E4-FC45-4281-84C3-B1D0B830C7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FBC7F08-924D-4D5C-8FE6-09179B1E0E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88D67-5AE8-48B7-9950-A66E8F38C9DB}" type="datetimeFigureOut">
              <a:rPr lang="pt-BR" smtClean="0"/>
              <a:t>16/09/2021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270196B-4B2D-41CA-B70F-2CFFC82985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F30DA8-FAC9-4349-BCD3-7C6A5DD433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B9243-72BD-4730-88C6-8F133E97AE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4945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media1.mp3"/><Relationship Id="rId2" Type="http://schemas.microsoft.com/office/2007/relationships/media" Target="../media/media1.mp3"/><Relationship Id="rId1" Type="http://schemas.openxmlformats.org/officeDocument/2006/relationships/tags" Target="../tags/tag1.xml"/><Relationship Id="rId6" Type="http://schemas.openxmlformats.org/officeDocument/2006/relationships/hyperlink" Target="https://www.youtube.com/audiolibrary/music?nv=1" TargetMode="Externa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5.gif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31636B71-CCC6-45E5-A5DD-784F90A30F11}"/>
              </a:ext>
            </a:extLst>
          </p:cNvPr>
          <p:cNvSpPr txBox="1"/>
          <p:nvPr/>
        </p:nvSpPr>
        <p:spPr>
          <a:xfrm>
            <a:off x="4430075" y="359179"/>
            <a:ext cx="26606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solidFill>
                  <a:srgbClr val="FF0000"/>
                </a:solidFill>
              </a:rPr>
              <a:t>CRÉDITOS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CB3B6F6-796B-4673-A9B1-FAC55B9C841A}"/>
              </a:ext>
            </a:extLst>
          </p:cNvPr>
          <p:cNvSpPr txBox="1"/>
          <p:nvPr/>
        </p:nvSpPr>
        <p:spPr>
          <a:xfrm>
            <a:off x="1208401" y="1067065"/>
            <a:ext cx="910399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</a:rPr>
              <a:t>COORDENAÇÃO GERAL: </a:t>
            </a:r>
            <a:r>
              <a:rPr lang="pt-BR" dirty="0"/>
              <a:t>Prof. Dr. Sergio Luis Cardoso – Coordenador do PGCN </a:t>
            </a:r>
          </a:p>
          <a:p>
            <a:r>
              <a:rPr lang="pt-BR" dirty="0"/>
              <a:t>                                            Universidade Estadual do Norte Fluminense Darcy Ribeiro – UENF</a:t>
            </a:r>
          </a:p>
          <a:p>
            <a:endParaRPr lang="pt-BR" dirty="0"/>
          </a:p>
          <a:p>
            <a:r>
              <a:rPr lang="pt-BR" b="1" dirty="0">
                <a:solidFill>
                  <a:srgbClr val="FF0000"/>
                </a:solidFill>
              </a:rPr>
              <a:t>PRODUÇÃO E EDIÇÃO: </a:t>
            </a:r>
            <a:r>
              <a:rPr lang="pt-BR" dirty="0"/>
              <a:t>SEU NOME</a:t>
            </a:r>
          </a:p>
          <a:p>
            <a:endParaRPr lang="pt-BR" dirty="0"/>
          </a:p>
          <a:p>
            <a:r>
              <a:rPr lang="pt-BR" b="1" dirty="0">
                <a:solidFill>
                  <a:srgbClr val="FF0000"/>
                </a:solidFill>
              </a:rPr>
              <a:t>SUPERVISÃO: </a:t>
            </a:r>
            <a:r>
              <a:rPr lang="pt-BR" dirty="0"/>
              <a:t>SEU ORIENTADOR (PROF. DR.)</a:t>
            </a:r>
          </a:p>
        </p:txBody>
      </p:sp>
      <p:pic>
        <p:nvPicPr>
          <p:cNvPr id="8" name="Bark_Sting">
            <a:hlinkClick r:id="" action="ppaction://media"/>
            <a:extLst>
              <a:ext uri="{FF2B5EF4-FFF2-40B4-BE49-F238E27FC236}">
                <a16:creationId xmlns:a16="http://schemas.microsoft.com/office/drawing/2014/main" id="{AE7A1977-9F16-4993-A2D2-7B5EEA9FA6A0}"/>
              </a:ext>
            </a:extLst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>
            <a:alphaModFix amt="0"/>
          </a:blip>
          <a:stretch>
            <a:fillRect/>
          </a:stretch>
        </p:blipFill>
        <p:spPr>
          <a:xfrm>
            <a:off x="11124565" y="5943342"/>
            <a:ext cx="487363" cy="487363"/>
          </a:xfrm>
          <a:prstGeom prst="rect">
            <a:avLst/>
          </a:prstGeom>
        </p:spPr>
      </p:pic>
      <p:sp>
        <p:nvSpPr>
          <p:cNvPr id="11" name="Espaço Reservado para Conteúdo 10">
            <a:extLst>
              <a:ext uri="{FF2B5EF4-FFF2-40B4-BE49-F238E27FC236}">
                <a16:creationId xmlns:a16="http://schemas.microsoft.com/office/drawing/2014/main" id="{B944D721-872E-447B-9888-44ACD609BA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08401" y="3049770"/>
            <a:ext cx="4532244" cy="3559764"/>
          </a:xfrm>
        </p:spPr>
        <p:txBody>
          <a:bodyPr>
            <a:normAutofit lnSpcReduction="10000"/>
          </a:bodyPr>
          <a:lstStyle/>
          <a:p>
            <a:r>
              <a:rPr lang="pt-BR" sz="1900" b="1" dirty="0">
                <a:solidFill>
                  <a:srgbClr val="FF0000"/>
                </a:solidFill>
              </a:rPr>
              <a:t>MÚSICA DE ABERTURA: </a:t>
            </a:r>
            <a:r>
              <a:rPr lang="pt-BR" sz="1900" dirty="0" err="1"/>
              <a:t>Bark</a:t>
            </a:r>
            <a:r>
              <a:rPr lang="pt-BR" sz="1900" dirty="0"/>
              <a:t> (Sting) - John </a:t>
            </a:r>
            <a:r>
              <a:rPr lang="pt-BR" sz="1900" dirty="0" err="1"/>
              <a:t>Deley</a:t>
            </a:r>
            <a:r>
              <a:rPr lang="pt-BR" sz="1900" dirty="0"/>
              <a:t> </a:t>
            </a:r>
            <a:r>
              <a:rPr lang="pt-BR" sz="1900" dirty="0" err="1"/>
              <a:t>and</a:t>
            </a:r>
            <a:r>
              <a:rPr lang="pt-BR" sz="1900" dirty="0"/>
              <a:t> </a:t>
            </a:r>
            <a:r>
              <a:rPr lang="pt-BR" sz="1900" dirty="0" err="1"/>
              <a:t>the</a:t>
            </a:r>
            <a:r>
              <a:rPr lang="pt-BR" sz="1900" dirty="0"/>
              <a:t> 41 Players </a:t>
            </a:r>
          </a:p>
          <a:p>
            <a:r>
              <a:rPr lang="pt-BR" sz="1900" u="sng" dirty="0">
                <a:hlinkClick r:id="rId6"/>
              </a:rPr>
              <a:t>https://www.youtube.com/audiolibrary/music?nv=1</a:t>
            </a:r>
            <a:endParaRPr lang="pt-BR" sz="1900" u="sng" dirty="0">
              <a:solidFill>
                <a:schemeClr val="accent1"/>
              </a:solidFill>
            </a:endParaRPr>
          </a:p>
          <a:p>
            <a:endParaRPr lang="pt-BR" sz="1900" b="1" dirty="0">
              <a:solidFill>
                <a:srgbClr val="FF0000"/>
              </a:solidFill>
            </a:endParaRPr>
          </a:p>
          <a:p>
            <a:r>
              <a:rPr lang="pt-BR" sz="1900" b="1" dirty="0">
                <a:solidFill>
                  <a:srgbClr val="FF0000"/>
                </a:solidFill>
              </a:rPr>
              <a:t>MÚSICAS NA SEQUÊNCIA:</a:t>
            </a:r>
          </a:p>
          <a:p>
            <a:pPr marL="285750" indent="-285750">
              <a:buFontTx/>
              <a:buChar char="-"/>
            </a:pPr>
            <a:r>
              <a:rPr lang="pt-BR" sz="1900" dirty="0" err="1"/>
              <a:t>Fall</a:t>
            </a:r>
            <a:r>
              <a:rPr lang="pt-BR" sz="1900" dirty="0"/>
              <a:t> e </a:t>
            </a:r>
            <a:r>
              <a:rPr lang="pt-BR" sz="1900" dirty="0" err="1"/>
              <a:t>graduation</a:t>
            </a:r>
            <a:r>
              <a:rPr lang="pt-BR" sz="1900" dirty="0"/>
              <a:t>( Domínio público </a:t>
            </a:r>
            <a:r>
              <a:rPr lang="pt-BR" sz="1900" dirty="0" err="1"/>
              <a:t>Kinemaster</a:t>
            </a:r>
            <a:r>
              <a:rPr lang="pt-BR" sz="1900" dirty="0"/>
              <a:t>)</a:t>
            </a:r>
          </a:p>
          <a:p>
            <a:endParaRPr lang="pt-BR" dirty="0"/>
          </a:p>
        </p:txBody>
      </p:sp>
      <p:sp>
        <p:nvSpPr>
          <p:cNvPr id="12" name="Espaço Reservado para Conteúdo 11">
            <a:extLst>
              <a:ext uri="{FF2B5EF4-FFF2-40B4-BE49-F238E27FC236}">
                <a16:creationId xmlns:a16="http://schemas.microsoft.com/office/drawing/2014/main" id="{53792908-5B76-479D-A154-D19E1BFF07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3117887"/>
            <a:ext cx="5181600" cy="3491647"/>
          </a:xfrm>
        </p:spPr>
        <p:txBody>
          <a:bodyPr>
            <a:normAutofit lnSpcReduction="10000"/>
          </a:bodyPr>
          <a:lstStyle/>
          <a:p>
            <a:r>
              <a:rPr lang="pt-BR" sz="1900" b="1" cap="all" dirty="0">
                <a:solidFill>
                  <a:srgbClr val="FF0000"/>
                </a:solidFill>
              </a:rPr>
              <a:t>Vídeos utilizados:</a:t>
            </a:r>
          </a:p>
          <a:p>
            <a:pPr marL="0" indent="0">
              <a:buNone/>
            </a:pPr>
            <a:r>
              <a:rPr lang="pt-BR" sz="1900" u="sng" dirty="0">
                <a:solidFill>
                  <a:schemeClr val="accent1"/>
                </a:solidFill>
              </a:rPr>
              <a:t>https://youtu.be/qRwUCcaBFGU c</a:t>
            </a:r>
          </a:p>
          <a:p>
            <a:pPr marL="0" indent="0">
              <a:buNone/>
            </a:pPr>
            <a:r>
              <a:rPr lang="pt-BR" sz="1900" u="sng" dirty="0">
                <a:solidFill>
                  <a:schemeClr val="accent1"/>
                </a:solidFill>
              </a:rPr>
              <a:t>https://youtu.be/C2q9dJLIi_A </a:t>
            </a:r>
          </a:p>
          <a:p>
            <a:r>
              <a:rPr lang="pt-BR" sz="1900" b="1" cap="all" dirty="0">
                <a:solidFill>
                  <a:srgbClr val="FF0000"/>
                </a:solidFill>
              </a:rPr>
              <a:t>Imagens:</a:t>
            </a:r>
            <a:r>
              <a:rPr lang="pt-BR" sz="1900" b="1" dirty="0">
                <a:solidFill>
                  <a:srgbClr val="FF0000"/>
                </a:solidFill>
              </a:rPr>
              <a:t> </a:t>
            </a:r>
          </a:p>
          <a:p>
            <a:pPr marL="285750" indent="-285750">
              <a:buFontTx/>
              <a:buChar char="-"/>
            </a:pPr>
            <a:r>
              <a:rPr lang="pt-BR" sz="1900" dirty="0"/>
              <a:t>Imagens da Neusa Margem Amato disponíveis na Internet</a:t>
            </a:r>
          </a:p>
          <a:p>
            <a:endParaRPr lang="pt-BR" sz="1900" u="sng" dirty="0">
              <a:solidFill>
                <a:schemeClr val="accent1"/>
              </a:solidFill>
            </a:endParaRPr>
          </a:p>
          <a:p>
            <a:r>
              <a:rPr lang="pt-BR" sz="1900" b="1" dirty="0">
                <a:solidFill>
                  <a:srgbClr val="FF0000"/>
                </a:solidFill>
              </a:rPr>
              <a:t>PROGRAMAS UTILIZADOS: </a:t>
            </a:r>
          </a:p>
          <a:p>
            <a:pPr marL="285750" indent="-285750">
              <a:buFontTx/>
              <a:buChar char="-"/>
            </a:pPr>
            <a:r>
              <a:rPr lang="pt-BR" sz="1900" dirty="0"/>
              <a:t>Microsoft Powerpoint</a:t>
            </a:r>
          </a:p>
          <a:p>
            <a:pPr marL="285750" indent="-285750">
              <a:buFontTx/>
              <a:buChar char="-"/>
            </a:pPr>
            <a:r>
              <a:rPr lang="pt-BR" sz="1900" dirty="0" err="1"/>
              <a:t>Kinemaster</a:t>
            </a:r>
            <a:endParaRPr lang="pt-BR" sz="1900" u="sng" dirty="0"/>
          </a:p>
          <a:p>
            <a:endParaRPr lang="pt-B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7830582"/>
      </p:ext>
    </p:extLst>
  </p:cSld>
  <p:clrMapOvr>
    <a:masterClrMapping/>
  </p:clrMapOvr>
  <p:transition spd="slow"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25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65854">
                <p:cTn id="7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  <p:cond evt="onNext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4" grpId="0"/>
      <p:bldP spid="5" grpId="0"/>
      <p:bldP spid="11" grpId="0" build="p"/>
      <p:bldP spid="12" grpId="0" build="p"/>
    </p:bldLst>
  </p:timing>
  <p:extLst>
    <p:ext uri="{E180D4A7-C9FB-4DFB-919C-405C955672EB}">
      <p14:showEvtLst xmlns:p14="http://schemas.microsoft.com/office/powerpoint/2010/main">
        <p14:playEvt time="2716" objId="8"/>
        <p14:stopEvt time="12156" objId="8"/>
      </p14:showEvt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31636B71-CCC6-45E5-A5DD-784F90A30F11}"/>
              </a:ext>
            </a:extLst>
          </p:cNvPr>
          <p:cNvSpPr txBox="1"/>
          <p:nvPr/>
        </p:nvSpPr>
        <p:spPr>
          <a:xfrm>
            <a:off x="3810937" y="535101"/>
            <a:ext cx="44589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solidFill>
                  <a:srgbClr val="FF0000"/>
                </a:solidFill>
              </a:rPr>
              <a:t>AGRADECIMENTOS</a:t>
            </a:r>
          </a:p>
        </p:txBody>
      </p:sp>
      <p:pic>
        <p:nvPicPr>
          <p:cNvPr id="6" name="Imagem 5" descr="Uma imagem contendo comida&#10;&#10;Descrição gerada automaticamente">
            <a:extLst>
              <a:ext uri="{FF2B5EF4-FFF2-40B4-BE49-F238E27FC236}">
                <a16:creationId xmlns:a16="http://schemas.microsoft.com/office/drawing/2014/main" id="{44F50AFB-0FB2-41F1-BACA-05CE5F62DF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558" y="1380146"/>
            <a:ext cx="4651512" cy="1548035"/>
          </a:xfrm>
          <a:prstGeom prst="rect">
            <a:avLst/>
          </a:prstGeom>
        </p:spPr>
      </p:pic>
      <p:pic>
        <p:nvPicPr>
          <p:cNvPr id="22" name="Imagem 21" descr="Uma imagem contendo desenho, placar&#10;&#10;Descrição gerada automaticamente">
            <a:extLst>
              <a:ext uri="{FF2B5EF4-FFF2-40B4-BE49-F238E27FC236}">
                <a16:creationId xmlns:a16="http://schemas.microsoft.com/office/drawing/2014/main" id="{AB0D0D16-C5D7-45E8-93B6-6CE3833780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8108" y="3120242"/>
            <a:ext cx="3136900" cy="1003300"/>
          </a:xfrm>
          <a:prstGeom prst="rect">
            <a:avLst/>
          </a:prstGeom>
        </p:spPr>
      </p:pic>
      <p:pic>
        <p:nvPicPr>
          <p:cNvPr id="24" name="Imagem 23" descr="Uma imagem contendo desenho&#10;&#10;Descrição gerada automaticamente">
            <a:extLst>
              <a:ext uri="{FF2B5EF4-FFF2-40B4-BE49-F238E27FC236}">
                <a16:creationId xmlns:a16="http://schemas.microsoft.com/office/drawing/2014/main" id="{382114F7-CCAF-4F59-BB83-E86ED805D5B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4107" y="4497923"/>
            <a:ext cx="3136900" cy="1638459"/>
          </a:xfrm>
          <a:prstGeom prst="rect">
            <a:avLst/>
          </a:prstGeom>
        </p:spPr>
      </p:pic>
      <p:pic>
        <p:nvPicPr>
          <p:cNvPr id="26" name="Imagem 25" descr="Uma imagem contendo placa, quarto&#10;&#10;Descrição gerada automaticamente">
            <a:extLst>
              <a:ext uri="{FF2B5EF4-FFF2-40B4-BE49-F238E27FC236}">
                <a16:creationId xmlns:a16="http://schemas.microsoft.com/office/drawing/2014/main" id="{A18E7325-8185-477E-B6AC-09115684E02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5301" y="2661128"/>
            <a:ext cx="4709214" cy="1699635"/>
          </a:xfrm>
          <a:prstGeom prst="rect">
            <a:avLst/>
          </a:prstGeom>
        </p:spPr>
      </p:pic>
      <p:pic>
        <p:nvPicPr>
          <p:cNvPr id="28" name="Imagem 27" descr="Uma imagem contendo desenho, texto&#10;&#10;Descrição gerada automaticamente">
            <a:extLst>
              <a:ext uri="{FF2B5EF4-FFF2-40B4-BE49-F238E27FC236}">
                <a16:creationId xmlns:a16="http://schemas.microsoft.com/office/drawing/2014/main" id="{926195BE-EC72-4916-9BA7-96FC8A8B914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4497922"/>
            <a:ext cx="4195970" cy="163845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50259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  <p:extLst>
    <p:ext uri="{E180D4A7-C9FB-4DFB-919C-405C955672EB}">
      <p14:showEvtLst xmlns:p14="http://schemas.microsoft.com/office/powerpoint/2010/main">
        <p14:playEvt time="2716" objId="8"/>
        <p14:stopEvt time="12156" objId="8"/>
      </p14:showEvtLst>
    </p:ext>
  </p:extLs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"/>
</p:tagLst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119</Words>
  <Application>Microsoft Office PowerPoint</Application>
  <PresentationFormat>Widescreen</PresentationFormat>
  <Paragraphs>22</Paragraphs>
  <Slides>2</Slides>
  <Notes>0</Notes>
  <HiddenSlides>0</HiddenSlides>
  <MMClips>1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Sergio Luis Cardoso</dc:creator>
  <cp:lastModifiedBy>Sergio Luis Cardoso</cp:lastModifiedBy>
  <cp:revision>31</cp:revision>
  <dcterms:created xsi:type="dcterms:W3CDTF">2020-07-07T00:32:32Z</dcterms:created>
  <dcterms:modified xsi:type="dcterms:W3CDTF">2021-09-16T18:14:49Z</dcterms:modified>
</cp:coreProperties>
</file>